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7" r:id="rId2"/>
    <p:sldId id="269" r:id="rId3"/>
    <p:sldId id="270" r:id="rId4"/>
    <p:sldId id="295" r:id="rId5"/>
    <p:sldId id="292" r:id="rId6"/>
    <p:sldId id="273" r:id="rId7"/>
    <p:sldId id="271" r:id="rId8"/>
    <p:sldId id="293" r:id="rId9"/>
    <p:sldId id="291" r:id="rId10"/>
    <p:sldId id="294" r:id="rId11"/>
    <p:sldId id="283" r:id="rId12"/>
    <p:sldId id="286" r:id="rId13"/>
    <p:sldId id="285" r:id="rId14"/>
    <p:sldId id="287" r:id="rId15"/>
    <p:sldId id="288" r:id="rId16"/>
    <p:sldId id="289" r:id="rId17"/>
    <p:sldId id="290" r:id="rId18"/>
    <p:sldId id="284" r:id="rId19"/>
    <p:sldId id="282" r:id="rId20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2"/>
    </p:embeddedFont>
    <p:embeddedFont>
      <p:font typeface="G마켓 산스 TTF Light" panose="02000000000000000000" pitchFamily="2" charset="-127"/>
      <p:regular r:id="rId23"/>
    </p:embeddedFont>
    <p:embeddedFont>
      <p:font typeface="G마켓 산스 TTF Medium" panose="02000000000000000000" pitchFamily="2" charset="-127"/>
      <p:regular r:id="rId24"/>
    </p:embeddedFont>
    <p:embeddedFont>
      <p:font typeface="나눔바른고딕 Light" panose="020B0603020101020101" pitchFamily="50" charset="-127"/>
      <p:regular r:id="rId25"/>
    </p:embeddedFont>
    <p:embeddedFont>
      <p:font typeface="둥근모꼴" panose="020B0500000000000000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83F4"/>
    <a:srgbClr val="D1F1FF"/>
    <a:srgbClr val="11B5FF"/>
    <a:srgbClr val="2FBFFF"/>
    <a:srgbClr val="5BCCFF"/>
    <a:srgbClr val="E6E6E6"/>
    <a:srgbClr val="0043C8"/>
    <a:srgbClr val="A6A6A6"/>
    <a:srgbClr val="9ECF31"/>
    <a:srgbClr val="AFD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77" autoAdjust="0"/>
    <p:restoredTop sz="80982" autoAdjust="0"/>
  </p:normalViewPr>
  <p:slideViewPr>
    <p:cSldViewPr snapToGrid="0">
      <p:cViewPr varScale="1">
        <p:scale>
          <a:sx n="67" d="100"/>
          <a:sy n="67" d="100"/>
        </p:scale>
        <p:origin x="730" y="12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7A436-FBFA-4071-8887-86146C840CD5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3C4A2-5394-4F8E-9D89-2A678684F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82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3C4A2-5394-4F8E-9D89-2A678684F7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8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자료참고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 err="1"/>
              <a:t>대뉴스</a:t>
            </a:r>
            <a:r>
              <a:rPr lang="en-US" altLang="ko-KR" dirty="0"/>
              <a:t>: https://www.eduinnews.co.kr/news/articleView.html?idxno=37694</a:t>
            </a:r>
          </a:p>
          <a:p>
            <a:r>
              <a:rPr lang="ko-KR" altLang="en-US" dirty="0" err="1"/>
              <a:t>시빅뉴스</a:t>
            </a:r>
            <a:r>
              <a:rPr lang="en-US" altLang="ko-KR" dirty="0"/>
              <a:t>: http://www.civicnews.com/news/articleView.html?idxno=29913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3C4A2-5394-4F8E-9D89-2A678684F7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4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DDDDDD"/>
                </a:solidFill>
                <a:effectLst/>
                <a:latin typeface="Open Sans"/>
              </a:rPr>
              <a:t>지료출처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: https://www.mk.co.kr/news/economy/view/2021/04/333918/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순천향대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: http://biz.newdaily.co.kr/site/data/html/2021/03/04/2021030400060.html</a:t>
            </a:r>
          </a:p>
          <a:p>
            <a:endParaRPr lang="en-US" altLang="ko-KR" b="0" i="0" dirty="0">
              <a:solidFill>
                <a:srgbClr val="DDDDDD"/>
              </a:solidFill>
              <a:effectLst/>
              <a:latin typeface="Open Sans"/>
            </a:endParaRP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메타버스와 같은 컨텐츠 산업 또한 더불어 증가하고 있다</a:t>
            </a:r>
            <a:endParaRPr lang="en-US" altLang="ko-KR" b="0" i="0" dirty="0">
              <a:solidFill>
                <a:srgbClr val="DDDDDD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3C4A2-5394-4F8E-9D89-2A678684F7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55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Z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세대는 자신의 일상을 친구들과 공유하려는 경향이 강하게 드러나며 가벼운 연대의 네트워크를 좋아하는 집단이다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.</a:t>
            </a:r>
            <a:b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</a:b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그래서 단순한 공부 플랫폼보다 친구들과 같이 참여하고 즐길 수 있는 플랫폼을 기획하게 되었다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3C4A2-5394-4F8E-9D89-2A678684F7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289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3C4A2-5394-4F8E-9D89-2A678684F7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50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3C4A2-5394-4F8E-9D89-2A678684F7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52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24A87-5709-43F0-8E7F-74707D298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F5DBB4-5BBB-4038-A58F-C6E3A9582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10F3F5-D60C-4B2A-8E36-0C407875B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730FCA-57EA-48BD-B078-05E81413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60726-5CDB-4158-86D0-154DA089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0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3D37B-5B94-4030-A282-6628D1A6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20A67E-5B65-4AC7-8C1D-94CAED224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3EC2B-C1CA-4E4D-B33E-093B6B68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D064E-9272-49D5-82DD-95607CB3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0F44B-E8B1-4C60-B9DC-080DC790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272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02DDD3-B81C-4CC6-980E-727FA65B9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382B82-89FA-44C7-B7D6-D96C96ED2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1D2D10-3371-4401-A71B-0DB63B55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2D2C8-6A16-4511-AD08-7C65C9DC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8D38E-FED5-46B3-9FAA-86D79061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54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0A981-520F-4A74-9AED-BBBD5C246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0B620-9A59-4121-A13A-7CA8521E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97816-4C73-4930-8BE6-5A993A81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00E107-7A39-4472-BFDD-6D99D8C8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B0211-D8F5-40BF-B83B-5C20F3A05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42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635D8-455F-4B12-BEC0-71D36656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529862-4C59-464C-8208-B15B27748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9C35D-1854-4CD0-94F7-FFF37642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DEECFB-9F5D-4184-A706-BBC66F62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2763A8-2099-4825-B6E4-4DE6CA6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0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21061-F74F-4FC2-8810-6E0176D8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BB38B-B9B3-4431-A0F4-DB06932B8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59290B-6F54-4BFA-B272-AC4D7E771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A0D7F4-BCA5-4858-92A9-9829BF07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3FDBDE-D90E-4A3C-8F55-E82A149ED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900B2B-B484-407B-A82B-DFDAC183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29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F0CB4-AAEE-47C7-9038-2391CB27D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8DD7EE-486D-4A65-B634-1A494A7B7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188CA3-4B60-4EF1-9518-F89774830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C52073-2874-40C2-A9D6-7A026F28C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14931D-B0CE-4226-A28C-927DB47D1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E138B2-F942-4EDB-A96D-2E52567B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B28566-A59A-48AB-957E-57DF3C16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9EAC84-8DE3-4AFE-BC39-35BBE394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8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00C02-4395-4144-8D67-D1018AE8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BC9FE5-99D2-4294-A1D8-942E1B19A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A38F80-B3E1-4A4E-84E2-869B039F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DCE263-B045-4A68-BB80-B79F4569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C011B0-BF83-4539-99F1-1D4029B9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41AD03-7637-4967-AB4D-BE8D7A175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EA0FB1-5119-4B8E-9B3E-EC559E90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27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56FE7-8F44-4AA2-85F3-98BA00D0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526E8-C18F-49B7-95CC-BCDCC710F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D826EB-C278-468E-9DE5-6C55D426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21C5B1-32B2-4C24-A5EE-20286EFA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293DE2-A4B6-4435-A790-27E6BBB1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AE7593-C49F-41DA-BB7C-32D51E54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3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E16D5-AEBA-48C0-903A-83B0F532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DC374C-8BE7-4ED2-B209-900AF28AE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129B4A-350F-40B2-A6D1-2E99E151D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32EC3-42BA-4920-BBC8-9C995C12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50429A-6AC6-4082-9767-D47FA982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7D938F-46F3-496F-B01B-8BD7BB10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5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617A3-9D0E-42E0-B87A-87B05B0C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0D1533-B5FE-44DD-938F-23779B2A1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500D69-C34A-4F1B-B09F-4B1C327E45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4A88B-5B47-448D-85F6-074BC892BC4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36A18-BB75-4E1E-ADFA-2286CF24F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AC5A5-B230-43C7-99FB-5B9B88E71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232FE-3154-4462-8BB1-D00B31B1D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3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2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17" Type="http://schemas.openxmlformats.org/officeDocument/2006/relationships/image" Target="../media/image56.jpg"/><Relationship Id="rId2" Type="http://schemas.openxmlformats.org/officeDocument/2006/relationships/image" Target="../media/image9.png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1.png"/><Relationship Id="rId5" Type="http://schemas.openxmlformats.org/officeDocument/2006/relationships/image" Target="../media/image12.png"/><Relationship Id="rId15" Type="http://schemas.openxmlformats.org/officeDocument/2006/relationships/image" Target="../media/image54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14" Type="http://schemas.openxmlformats.org/officeDocument/2006/relationships/image" Target="../media/image5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8.png"/><Relationship Id="rId18" Type="http://schemas.openxmlformats.org/officeDocument/2006/relationships/image" Target="../media/image61.pn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17" Type="http://schemas.openxmlformats.org/officeDocument/2006/relationships/image" Target="../media/image23.png"/><Relationship Id="rId2" Type="http://schemas.openxmlformats.org/officeDocument/2006/relationships/image" Target="../media/image20.png"/><Relationship Id="rId16" Type="http://schemas.openxmlformats.org/officeDocument/2006/relationships/image" Target="../media/image22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7.png"/><Relationship Id="rId5" Type="http://schemas.openxmlformats.org/officeDocument/2006/relationships/image" Target="../media/image10.png"/><Relationship Id="rId15" Type="http://schemas.openxmlformats.org/officeDocument/2006/relationships/image" Target="../media/image60.png"/><Relationship Id="rId10" Type="http://schemas.openxmlformats.org/officeDocument/2006/relationships/image" Target="../media/image24.png"/><Relationship Id="rId19" Type="http://schemas.openxmlformats.org/officeDocument/2006/relationships/image" Target="../media/image62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17" Type="http://schemas.openxmlformats.org/officeDocument/2006/relationships/image" Target="../media/image62.jpeg"/><Relationship Id="rId2" Type="http://schemas.openxmlformats.org/officeDocument/2006/relationships/image" Target="../media/image2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7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24.png"/><Relationship Id="rId19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8.png"/><Relationship Id="rId18" Type="http://schemas.openxmlformats.org/officeDocument/2006/relationships/image" Target="../media/image62.jpe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17" Type="http://schemas.openxmlformats.org/officeDocument/2006/relationships/image" Target="../media/image61.png"/><Relationship Id="rId2" Type="http://schemas.openxmlformats.org/officeDocument/2006/relationships/image" Target="../media/image20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7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8.png"/><Relationship Id="rId18" Type="http://schemas.openxmlformats.org/officeDocument/2006/relationships/image" Target="../media/image62.jpe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17" Type="http://schemas.openxmlformats.org/officeDocument/2006/relationships/image" Target="../media/image61.png"/><Relationship Id="rId2" Type="http://schemas.openxmlformats.org/officeDocument/2006/relationships/image" Target="../media/image20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7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8.png"/><Relationship Id="rId18" Type="http://schemas.openxmlformats.org/officeDocument/2006/relationships/image" Target="../media/image67.png"/><Relationship Id="rId3" Type="http://schemas.openxmlformats.org/officeDocument/2006/relationships/image" Target="../media/image21.png"/><Relationship Id="rId21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17" Type="http://schemas.openxmlformats.org/officeDocument/2006/relationships/image" Target="../media/image62.jpeg"/><Relationship Id="rId2" Type="http://schemas.openxmlformats.org/officeDocument/2006/relationships/image" Target="../media/image20.png"/><Relationship Id="rId16" Type="http://schemas.openxmlformats.org/officeDocument/2006/relationships/image" Target="../media/image61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7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23" Type="http://schemas.openxmlformats.org/officeDocument/2006/relationships/image" Target="../media/image72.png"/><Relationship Id="rId10" Type="http://schemas.openxmlformats.org/officeDocument/2006/relationships/image" Target="../media/image24.png"/><Relationship Id="rId19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Relationship Id="rId22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8.png"/><Relationship Id="rId18" Type="http://schemas.openxmlformats.org/officeDocument/2006/relationships/image" Target="../media/image73.pn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17" Type="http://schemas.openxmlformats.org/officeDocument/2006/relationships/image" Target="../media/image62.jpeg"/><Relationship Id="rId2" Type="http://schemas.openxmlformats.org/officeDocument/2006/relationships/image" Target="../media/image2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7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24.png"/><Relationship Id="rId19" Type="http://schemas.openxmlformats.org/officeDocument/2006/relationships/image" Target="../media/image7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8.png"/><Relationship Id="rId18" Type="http://schemas.openxmlformats.org/officeDocument/2006/relationships/image" Target="../media/image75.png"/><Relationship Id="rId3" Type="http://schemas.openxmlformats.org/officeDocument/2006/relationships/image" Target="../media/image21.png"/><Relationship Id="rId21" Type="http://schemas.openxmlformats.org/officeDocument/2006/relationships/image" Target="../media/image78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17" Type="http://schemas.openxmlformats.org/officeDocument/2006/relationships/image" Target="../media/image62.jpeg"/><Relationship Id="rId2" Type="http://schemas.openxmlformats.org/officeDocument/2006/relationships/image" Target="../media/image20.png"/><Relationship Id="rId16" Type="http://schemas.openxmlformats.org/officeDocument/2006/relationships/image" Target="../media/image61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7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24.png"/><Relationship Id="rId19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Relationship Id="rId22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80.png"/><Relationship Id="rId21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image" Target="../media/image21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20.png"/><Relationship Id="rId5" Type="http://schemas.openxmlformats.org/officeDocument/2006/relationships/image" Target="../media/image81.png"/><Relationship Id="rId15" Type="http://schemas.openxmlformats.org/officeDocument/2006/relationships/image" Target="../media/image11.png"/><Relationship Id="rId10" Type="http://schemas.openxmlformats.org/officeDocument/2006/relationships/image" Target="../media/image7.svg"/><Relationship Id="rId19" Type="http://schemas.openxmlformats.org/officeDocument/2006/relationships/image" Target="../media/image22.png"/><Relationship Id="rId4" Type="http://schemas.microsoft.com/office/2007/relationships/hdphoto" Target="../media/hdphoto6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82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4.png"/><Relationship Id="rId26" Type="http://schemas.openxmlformats.org/officeDocument/2006/relationships/image" Target="../media/image31.png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23.png"/><Relationship Id="rId25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3.png"/><Relationship Id="rId24" Type="http://schemas.openxmlformats.org/officeDocument/2006/relationships/image" Target="../media/image29.png"/><Relationship Id="rId5" Type="http://schemas.openxmlformats.org/officeDocument/2006/relationships/image" Target="../media/image6.png"/><Relationship Id="rId15" Type="http://schemas.openxmlformats.org/officeDocument/2006/relationships/image" Target="../media/image21.png"/><Relationship Id="rId23" Type="http://schemas.openxmlformats.org/officeDocument/2006/relationships/image" Target="../media/image28.png"/><Relationship Id="rId10" Type="http://schemas.openxmlformats.org/officeDocument/2006/relationships/image" Target="../media/image12.png"/><Relationship Id="rId19" Type="http://schemas.openxmlformats.org/officeDocument/2006/relationships/image" Target="../media/image25.png"/><Relationship Id="rId4" Type="http://schemas.openxmlformats.org/officeDocument/2006/relationships/image" Target="../media/image5.svg"/><Relationship Id="rId9" Type="http://schemas.openxmlformats.org/officeDocument/2006/relationships/image" Target="../media/image11.png"/><Relationship Id="rId14" Type="http://schemas.openxmlformats.org/officeDocument/2006/relationships/image" Target="../media/image20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3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20.png"/><Relationship Id="rId23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38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24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microsoft.com/office/2007/relationships/hdphoto" Target="../media/hdphoto2.wdp"/><Relationship Id="rId5" Type="http://schemas.openxmlformats.org/officeDocument/2006/relationships/image" Target="../media/image5.svg"/><Relationship Id="rId15" Type="http://schemas.openxmlformats.org/officeDocument/2006/relationships/image" Target="../media/image22.png"/><Relationship Id="rId23" Type="http://schemas.openxmlformats.org/officeDocument/2006/relationships/image" Target="../media/image40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2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4.gif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14" Type="http://schemas.openxmlformats.org/officeDocument/2006/relationships/image" Target="../media/image4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7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0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D0ECB58-40B6-4C40-81FE-264F8869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497"/>
            <a:ext cx="12192000" cy="3150441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C1764D3F-C0F3-4576-944E-8F3C01BE2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75" y="1915206"/>
            <a:ext cx="2887376" cy="2887376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8A2491DD-A1EE-45CF-8F31-75C9DC720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208" y="722283"/>
            <a:ext cx="1505306" cy="1505306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F82E70FA-D538-46C8-8AA9-704CBD169DC7}"/>
              </a:ext>
            </a:extLst>
          </p:cNvPr>
          <p:cNvGrpSpPr/>
          <p:nvPr/>
        </p:nvGrpSpPr>
        <p:grpSpPr>
          <a:xfrm>
            <a:off x="0" y="4757033"/>
            <a:ext cx="12192000" cy="2109601"/>
            <a:chOff x="0" y="4757033"/>
            <a:chExt cx="12192000" cy="2109601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05A2822B-B0D6-43F5-97E0-EA7B0F78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757033"/>
              <a:ext cx="12192000" cy="2109601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936E42B-25DF-4C24-B642-DD0FBC3A5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0" y="4956374"/>
              <a:ext cx="12192000" cy="1850931"/>
            </a:xfrm>
            <a:prstGeom prst="rect">
              <a:avLst/>
            </a:prstGeom>
          </p:spPr>
        </p:pic>
      </p:grpSp>
      <p:pic>
        <p:nvPicPr>
          <p:cNvPr id="154" name="그림 153">
            <a:extLst>
              <a:ext uri="{FF2B5EF4-FFF2-40B4-BE49-F238E27FC236}">
                <a16:creationId xmlns:a16="http://schemas.microsoft.com/office/drawing/2014/main" id="{0DF0B4BD-8532-47E2-8D77-4D432FC541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05" y="3984351"/>
            <a:ext cx="1207003" cy="1207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57" name="Object 57"/>
          <p:cNvSpPr txBox="1"/>
          <p:nvPr/>
        </p:nvSpPr>
        <p:spPr>
          <a:xfrm>
            <a:off x="652889" y="5734080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kern="0" spc="-67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팀명</a:t>
            </a:r>
            <a:r>
              <a:rPr lang="en-US" altLang="ko-KR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: </a:t>
            </a:r>
            <a:r>
              <a:rPr lang="ko-KR" altLang="en-US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끄덕끄덕 </a:t>
            </a:r>
            <a:r>
              <a:rPr lang="en-US" altLang="ko-KR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7</a:t>
            </a:r>
            <a:r>
              <a:rPr lang="ko-KR" altLang="en-US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팀</a:t>
            </a:r>
            <a:endParaRPr lang="en-US" altLang="ko-KR" kern="0" spc="-67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  <a:p>
            <a:r>
              <a:rPr lang="ko-KR" altLang="en-US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팀장</a:t>
            </a:r>
            <a:r>
              <a:rPr lang="en-US" altLang="ko-KR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: </a:t>
            </a:r>
            <a:r>
              <a:rPr lang="ko-KR" altLang="en-US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유진이</a:t>
            </a:r>
            <a:endParaRPr lang="en-US" altLang="ko-KR" kern="0" spc="-67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  <a:p>
            <a:r>
              <a:rPr lang="ko-KR" altLang="en-US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팀원</a:t>
            </a:r>
            <a:r>
              <a:rPr lang="en-US" altLang="ko-KR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: </a:t>
            </a:r>
            <a:r>
              <a:rPr lang="ko-KR" altLang="en-US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김지형</a:t>
            </a:r>
            <a:r>
              <a:rPr lang="en-US" altLang="ko-KR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, </a:t>
            </a:r>
            <a:r>
              <a:rPr lang="ko-KR" altLang="en-US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정다운</a:t>
            </a:r>
            <a:r>
              <a:rPr lang="en-US" altLang="ko-KR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, </a:t>
            </a:r>
            <a:r>
              <a:rPr lang="ko-KR" altLang="en-US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정혜지</a:t>
            </a:r>
            <a:r>
              <a:rPr lang="en-US" altLang="ko-KR" kern="0" spc="-67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, </a:t>
            </a:r>
            <a:r>
              <a:rPr lang="ko-KR" altLang="en-US" kern="0" spc="-67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rPr>
              <a:t>황호연</a:t>
            </a:r>
            <a:endParaRPr lang="en-US" altLang="ko-KR" kern="0" spc="-67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E83C6DB-292B-4BCE-A322-ACBE582BD18C}"/>
              </a:ext>
            </a:extLst>
          </p:cNvPr>
          <p:cNvGrpSpPr/>
          <p:nvPr/>
        </p:nvGrpSpPr>
        <p:grpSpPr>
          <a:xfrm>
            <a:off x="-2289382" y="2065614"/>
            <a:ext cx="16770763" cy="2216993"/>
            <a:chOff x="-2488267" y="2568006"/>
            <a:chExt cx="16770763" cy="221699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-2488267" y="2568006"/>
              <a:ext cx="16770763" cy="2216993"/>
              <a:chOff x="-1861644" y="5118314"/>
              <a:chExt cx="22000000" cy="253333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1861644" y="5118314"/>
                <a:ext cx="22000000" cy="2533333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643116" y="5707712"/>
                <a:ext cx="10999481" cy="126607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178274" y="3332436"/>
              <a:ext cx="636864" cy="610720"/>
              <a:chOff x="4405914" y="6035241"/>
              <a:chExt cx="637177" cy="61102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405914" y="6035241"/>
                <a:ext cx="637177" cy="611021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AF6835A-52AD-4732-AC18-00AB2BC9B4B7}"/>
                </a:ext>
              </a:extLst>
            </p:cNvPr>
            <p:cNvGrpSpPr/>
            <p:nvPr/>
          </p:nvGrpSpPr>
          <p:grpSpPr>
            <a:xfrm>
              <a:off x="3188602" y="3083805"/>
              <a:ext cx="5728094" cy="1067160"/>
              <a:chOff x="3188602" y="2094920"/>
              <a:chExt cx="5728094" cy="1067160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AB31C8F-075A-4F3D-8F47-E05F1DDA1710}"/>
                  </a:ext>
                </a:extLst>
              </p:cNvPr>
              <p:cNvSpPr txBox="1"/>
              <p:nvPr/>
            </p:nvSpPr>
            <p:spPr>
              <a:xfrm>
                <a:off x="3219257" y="2146417"/>
                <a:ext cx="56974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solidFill>
                      <a:schemeClr val="bg1">
                        <a:lumMod val="8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BACK TO SCHOOL</a:t>
                </a:r>
                <a:endParaRPr lang="ko-KR" altLang="en-US" sz="6000" b="1" dirty="0">
                  <a:solidFill>
                    <a:schemeClr val="bg1">
                      <a:lumMod val="8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B28E06C-84A7-4B6D-99AA-73FEAFD41791}"/>
                  </a:ext>
                </a:extLst>
              </p:cNvPr>
              <p:cNvSpPr txBox="1"/>
              <p:nvPr/>
            </p:nvSpPr>
            <p:spPr>
              <a:xfrm>
                <a:off x="3188602" y="2094920"/>
                <a:ext cx="56974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solidFill>
                      <a:srgbClr val="4184F4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B</a:t>
                </a:r>
                <a:r>
                  <a:rPr lang="en-US" altLang="ko-KR" sz="6000" dirty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ACK </a:t>
                </a:r>
                <a:r>
                  <a:rPr lang="en-US" altLang="ko-KR" sz="6000" dirty="0">
                    <a:solidFill>
                      <a:srgbClr val="FBBC05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T</a:t>
                </a:r>
                <a:r>
                  <a:rPr lang="en-US" altLang="ko-KR" sz="6000" dirty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O </a:t>
                </a:r>
                <a:r>
                  <a:rPr lang="en-US" altLang="ko-KR" sz="6000" dirty="0">
                    <a:solidFill>
                      <a:srgbClr val="34A853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S</a:t>
                </a:r>
                <a:r>
                  <a:rPr lang="en-US" altLang="ko-KR" sz="6000" dirty="0"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CHOOL</a:t>
                </a:r>
                <a:endParaRPr lang="ko-KR" altLang="en-US" sz="6000" b="1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grpSp>
        <p:nvGrpSpPr>
          <p:cNvPr id="87" name="그룹 1004">
            <a:extLst>
              <a:ext uri="{FF2B5EF4-FFF2-40B4-BE49-F238E27FC236}">
                <a16:creationId xmlns:a16="http://schemas.microsoft.com/office/drawing/2014/main" id="{7CEB9064-A7F4-4903-81C6-A0BBD5AAA432}"/>
              </a:ext>
            </a:extLst>
          </p:cNvPr>
          <p:cNvGrpSpPr/>
          <p:nvPr/>
        </p:nvGrpSpPr>
        <p:grpSpPr>
          <a:xfrm>
            <a:off x="12207512" y="6516278"/>
            <a:ext cx="668103" cy="977550"/>
            <a:chOff x="1547397" y="2707332"/>
            <a:chExt cx="668103" cy="977550"/>
          </a:xfrm>
        </p:grpSpPr>
        <p:pic>
          <p:nvPicPr>
            <p:cNvPr id="88" name="Object 12">
              <a:extLst>
                <a:ext uri="{FF2B5EF4-FFF2-40B4-BE49-F238E27FC236}">
                  <a16:creationId xmlns:a16="http://schemas.microsoft.com/office/drawing/2014/main" id="{5DB0E49C-AF0D-4426-A04D-8ED937D3C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7397" y="2707332"/>
              <a:ext cx="668103" cy="977550"/>
            </a:xfrm>
            <a:prstGeom prst="rect">
              <a:avLst/>
            </a:prstGeom>
          </p:spPr>
        </p:pic>
      </p:grpSp>
      <p:pic>
        <p:nvPicPr>
          <p:cNvPr id="170" name="그림 169">
            <a:extLst>
              <a:ext uri="{FF2B5EF4-FFF2-40B4-BE49-F238E27FC236}">
                <a16:creationId xmlns:a16="http://schemas.microsoft.com/office/drawing/2014/main" id="{6927A923-BF31-4983-8A3A-990B1E2F29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" y="4050717"/>
            <a:ext cx="1207003" cy="1207003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92A36515-C70B-477B-9933-8BD8CC5C997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1" b="26075"/>
          <a:stretch/>
        </p:blipFill>
        <p:spPr>
          <a:xfrm>
            <a:off x="-2205134" y="4668948"/>
            <a:ext cx="2059508" cy="1001436"/>
          </a:xfrm>
          <a:prstGeom prst="rect">
            <a:avLst/>
          </a:prstGeom>
        </p:spPr>
      </p:pic>
      <p:sp>
        <p:nvSpPr>
          <p:cNvPr id="177" name="Object 57">
            <a:extLst>
              <a:ext uri="{FF2B5EF4-FFF2-40B4-BE49-F238E27FC236}">
                <a16:creationId xmlns:a16="http://schemas.microsoft.com/office/drawing/2014/main" id="{8D32BA14-DF06-487C-A502-EF0D3FA46620}"/>
              </a:ext>
            </a:extLst>
          </p:cNvPr>
          <p:cNvSpPr txBox="1"/>
          <p:nvPr/>
        </p:nvSpPr>
        <p:spPr>
          <a:xfrm>
            <a:off x="2081061" y="2125797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 kern="0" spc="-67" dirty="0">
                <a:solidFill>
                  <a:schemeClr val="bg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SSAFY </a:t>
            </a:r>
          </a:p>
        </p:txBody>
      </p:sp>
      <p:sp>
        <p:nvSpPr>
          <p:cNvPr id="178" name="Object 57">
            <a:extLst>
              <a:ext uri="{FF2B5EF4-FFF2-40B4-BE49-F238E27FC236}">
                <a16:creationId xmlns:a16="http://schemas.microsoft.com/office/drawing/2014/main" id="{B979158A-3734-48E3-AF9C-1DADADB634A1}"/>
              </a:ext>
            </a:extLst>
          </p:cNvPr>
          <p:cNvSpPr txBox="1"/>
          <p:nvPr/>
        </p:nvSpPr>
        <p:spPr>
          <a:xfrm>
            <a:off x="8571553" y="2138438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kern="0" spc="-67" dirty="0">
                <a:solidFill>
                  <a:schemeClr val="bg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자율</a:t>
            </a:r>
            <a:r>
              <a:rPr lang="en-US" altLang="ko-KR" sz="2000" kern="0" spc="-67" dirty="0">
                <a:solidFill>
                  <a:schemeClr val="bg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PJT</a:t>
            </a:r>
            <a:r>
              <a:rPr lang="ko-KR" altLang="en-US" sz="2000" kern="0" spc="-67" dirty="0">
                <a:solidFill>
                  <a:schemeClr val="bg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2000" kern="0" spc="-67" dirty="0">
                <a:solidFill>
                  <a:schemeClr val="bg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SUB1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indefinite" accel="50000" de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1389 L 0.31445 -0.04097 C 0.38007 -0.05347 0.47786 -0.05995 0.5819 -0.05995 C 0.69934 -0.05995 0.79336 -0.05347 0.85885 -0.04097 L 1.17369 0.01389 " pathEditMode="relative" rAng="0" ptsTypes="AAAAA">
                                      <p:cBhvr>
                                        <p:cTn id="6" dur="4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85" y="-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042 0.05601 L -0.053 -0.01389 C -0.06185 -0.02848 -0.07682 -0.04213 -0.09349 -0.05232 C -0.11224 -0.06389 -0.12813 -0.06922 -0.1401 -0.06713 L -0.19831 -0.05903 " pathEditMode="relative" rAng="1140000" ptsTypes="AAAAA">
                                      <p:cBhvr>
                                        <p:cTn id="8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8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4.16667E-6 0.00046 L -0.04167 -0.0044 C -0.04401 -0.00463 -0.04623 -0.00556 -0.04844 -0.00648 C -0.05209 -0.00787 -0.05183 -0.00996 -0.05534 -0.0125 C -0.05756 -0.01459 -0.06185 -0.01551 -0.06407 -0.01667 C -0.07396 -0.02269 -0.06576 -0.01829 -0.07357 -0.02523 C -0.07878 -0.02963 -0.08412 -0.03264 -0.08907 -0.03704 C -0.09115 -0.03935 -0.0931 -0.04213 -0.09467 -0.0456 C -0.09779 -0.05023 -0.1 -0.05741 -0.10365 -0.05972 C -0.10977 -0.06435 -0.10404 -0.05949 -0.11407 -0.07199 C -0.11537 -0.07384 -0.11667 -0.07454 -0.11797 -0.07616 C -0.12084 -0.08009 -0.12357 -0.08449 -0.1267 -0.08843 C -0.12826 -0.09051 -0.13021 -0.0919 -0.13138 -0.09468 C -0.13243 -0.09699 -0.13334 -0.09931 -0.13425 -0.1007 C -0.13555 -0.10255 -0.13698 -0.10347 -0.13816 -0.10486 C -0.13933 -0.10672 -0.13998 -0.10903 -0.14115 -0.11134 C -0.14349 -0.11551 -0.14636 -0.11898 -0.14883 -0.12315 L -0.16224 -0.14815 C -0.1642 -0.15116 -0.16628 -0.15486 -0.16797 -0.1581 C -0.17396 -0.16875 -0.17474 -0.17037 -0.18151 -0.18079 C -0.18881 -0.19144 -0.18646 -0.18634 -0.1931 -0.19931 C -0.1948 -0.20232 -0.19636 -0.20648 -0.19792 -0.20949 C -0.19883 -0.21111 -0.2 -0.21181 -0.20092 -0.21343 C -0.20326 -0.21945 -0.20508 -0.22639 -0.20756 -0.23172 C -0.20912 -0.23542 -0.21094 -0.23889 -0.21237 -0.24236 C -0.21329 -0.24398 -0.21368 -0.24653 -0.21433 -0.24838 C -0.22071 -0.26713 -0.21355 -0.24445 -0.22006 -0.2669 C -0.22227 -0.27408 -0.22292 -0.275 -0.22592 -0.2831 C -0.22631 -0.28611 -0.22631 -0.28889 -0.22696 -0.29144 C -0.22748 -0.29491 -0.22891 -0.29676 -0.22982 -0.29954 C -0.23021 -0.30185 -0.23021 -0.30371 -0.23073 -0.30579 C -0.23125 -0.30787 -0.23217 -0.30972 -0.23282 -0.31181 C -0.24063 -0.34514 -0.23008 -0.30278 -0.23555 -0.33033 C -0.23594 -0.33264 -0.23698 -0.33426 -0.2375 -0.33658 C -0.23789 -0.33889 -0.23816 -0.34051 -0.23842 -0.34236 C -0.23972 -0.34954 -0.24115 -0.35625 -0.24232 -0.36297 C -0.24258 -0.36528 -0.2431 -0.3669 -0.24336 -0.36922 C -0.24519 -0.38519 -0.24284 -0.37408 -0.24623 -0.38773 C -0.24662 -0.39144 -0.24662 -0.39468 -0.24714 -0.39815 C -0.25157 -0.42153 -0.25118 -0.41158 -0.25378 -0.42894 C -0.25586 -0.44167 -0.25743 -0.45926 -0.25743 -0.47176 L -0.25743 -0.48959 L -0.25586 -0.48611 " pathEditMode="relative" rAng="0" ptsTypes="AAAAAAAAAAAAAAAAAAAAAAAAAAAAAAAAAAAAAAAAAAAA">
                                      <p:cBhvr>
                                        <p:cTn id="38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8" y="-2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77" grpId="0"/>
      <p:bldP spid="1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40" name="Object 40"/>
          <p:cNvSpPr txBox="1"/>
          <p:nvPr/>
        </p:nvSpPr>
        <p:spPr>
          <a:xfrm>
            <a:off x="9758205" y="2844653"/>
            <a:ext cx="820149" cy="5843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67" dirty="0">
                <a:solidFill>
                  <a:srgbClr val="F8F8F8"/>
                </a:solidFill>
                <a:latin typeface="에스코어 드림 8 Heavy" pitchFamily="34" charset="0"/>
                <a:cs typeface="에스코어 드림 8 Heavy" pitchFamily="34" charset="0"/>
              </a:rPr>
              <a:t>사회</a:t>
            </a:r>
            <a:endParaRPr lang="en-US" sz="12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-6035352" y="27595"/>
            <a:ext cx="24262704" cy="1340144"/>
            <a:chOff x="-2875120" y="-3862722"/>
            <a:chExt cx="40011677" cy="12212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5120" y="-3862722"/>
              <a:ext cx="40011677" cy="1221224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7792" y="-3772560"/>
              <a:ext cx="20105853" cy="727782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320582" y="261223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853322" y="428526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1238356" y="302958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1625386" y="280945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35C75-4CF8-4192-BE57-7FA8A40D28C3}"/>
              </a:ext>
            </a:extLst>
          </p:cNvPr>
          <p:cNvSpPr txBox="1"/>
          <p:nvPr/>
        </p:nvSpPr>
        <p:spPr>
          <a:xfrm>
            <a:off x="680359" y="137997"/>
            <a:ext cx="511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소개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팀원 소개</a:t>
            </a:r>
          </a:p>
        </p:txBody>
      </p:sp>
      <p:grpSp>
        <p:nvGrpSpPr>
          <p:cNvPr id="36" name="그룹 1005">
            <a:extLst>
              <a:ext uri="{FF2B5EF4-FFF2-40B4-BE49-F238E27FC236}">
                <a16:creationId xmlns:a16="http://schemas.microsoft.com/office/drawing/2014/main" id="{E75BDF49-1F0B-4DDA-BB6C-8B3624355F89}"/>
              </a:ext>
            </a:extLst>
          </p:cNvPr>
          <p:cNvGrpSpPr/>
          <p:nvPr/>
        </p:nvGrpSpPr>
        <p:grpSpPr>
          <a:xfrm>
            <a:off x="492701" y="1846362"/>
            <a:ext cx="2016281" cy="3883967"/>
            <a:chOff x="1340190" y="2632199"/>
            <a:chExt cx="5010956" cy="6343982"/>
          </a:xfrm>
        </p:grpSpPr>
        <p:pic>
          <p:nvPicPr>
            <p:cNvPr id="37" name="Object 14">
              <a:extLst>
                <a:ext uri="{FF2B5EF4-FFF2-40B4-BE49-F238E27FC236}">
                  <a16:creationId xmlns:a16="http://schemas.microsoft.com/office/drawing/2014/main" id="{7EDC962C-DEE4-4345-8487-B7BB651B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0190" y="2632199"/>
              <a:ext cx="5010956" cy="6343982"/>
            </a:xfrm>
            <a:prstGeom prst="rect">
              <a:avLst/>
            </a:prstGeom>
          </p:spPr>
        </p:pic>
      </p:grp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DF3E98CA-7C23-4B07-9431-99E583945919}"/>
              </a:ext>
            </a:extLst>
          </p:cNvPr>
          <p:cNvGrpSpPr/>
          <p:nvPr/>
        </p:nvGrpSpPr>
        <p:grpSpPr>
          <a:xfrm>
            <a:off x="2821403" y="1846362"/>
            <a:ext cx="2016281" cy="3883967"/>
            <a:chOff x="1340190" y="2632199"/>
            <a:chExt cx="5010956" cy="6343982"/>
          </a:xfrm>
        </p:grpSpPr>
        <p:pic>
          <p:nvPicPr>
            <p:cNvPr id="43" name="Object 14">
              <a:extLst>
                <a:ext uri="{FF2B5EF4-FFF2-40B4-BE49-F238E27FC236}">
                  <a16:creationId xmlns:a16="http://schemas.microsoft.com/office/drawing/2014/main" id="{DD5B20CE-BCE1-497E-9EEC-6F25DAD77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0190" y="2632199"/>
              <a:ext cx="5010956" cy="6343982"/>
            </a:xfrm>
            <a:prstGeom prst="rect">
              <a:avLst/>
            </a:prstGeom>
          </p:spPr>
        </p:pic>
      </p:grpSp>
      <p:grpSp>
        <p:nvGrpSpPr>
          <p:cNvPr id="44" name="그룹 1005">
            <a:extLst>
              <a:ext uri="{FF2B5EF4-FFF2-40B4-BE49-F238E27FC236}">
                <a16:creationId xmlns:a16="http://schemas.microsoft.com/office/drawing/2014/main" id="{7A563BD6-BB4B-400B-8481-15BA42D85E59}"/>
              </a:ext>
            </a:extLst>
          </p:cNvPr>
          <p:cNvGrpSpPr/>
          <p:nvPr/>
        </p:nvGrpSpPr>
        <p:grpSpPr>
          <a:xfrm>
            <a:off x="5150105" y="1846362"/>
            <a:ext cx="2016281" cy="3883967"/>
            <a:chOff x="1340190" y="2632199"/>
            <a:chExt cx="5010956" cy="6343982"/>
          </a:xfrm>
        </p:grpSpPr>
        <p:pic>
          <p:nvPicPr>
            <p:cNvPr id="45" name="Object 14">
              <a:extLst>
                <a:ext uri="{FF2B5EF4-FFF2-40B4-BE49-F238E27FC236}">
                  <a16:creationId xmlns:a16="http://schemas.microsoft.com/office/drawing/2014/main" id="{BA2EDFD4-D12F-4AF8-B747-90974D706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0190" y="2632199"/>
              <a:ext cx="5010956" cy="6343982"/>
            </a:xfrm>
            <a:prstGeom prst="rect">
              <a:avLst/>
            </a:prstGeom>
          </p:spPr>
        </p:pic>
      </p:grpSp>
      <p:grpSp>
        <p:nvGrpSpPr>
          <p:cNvPr id="46" name="그룹 1005">
            <a:extLst>
              <a:ext uri="{FF2B5EF4-FFF2-40B4-BE49-F238E27FC236}">
                <a16:creationId xmlns:a16="http://schemas.microsoft.com/office/drawing/2014/main" id="{4AC715F4-C22B-415A-A160-86FB41DFF6D1}"/>
              </a:ext>
            </a:extLst>
          </p:cNvPr>
          <p:cNvGrpSpPr/>
          <p:nvPr/>
        </p:nvGrpSpPr>
        <p:grpSpPr>
          <a:xfrm>
            <a:off x="7454155" y="1846362"/>
            <a:ext cx="2016281" cy="3883967"/>
            <a:chOff x="1340190" y="2632199"/>
            <a:chExt cx="5010956" cy="6343982"/>
          </a:xfrm>
        </p:grpSpPr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67D38F17-3513-4327-81E5-FAD2FA2FA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0190" y="2632199"/>
              <a:ext cx="5010956" cy="6343982"/>
            </a:xfrm>
            <a:prstGeom prst="rect">
              <a:avLst/>
            </a:prstGeom>
          </p:spPr>
        </p:pic>
      </p:grpSp>
      <p:grpSp>
        <p:nvGrpSpPr>
          <p:cNvPr id="48" name="그룹 1005">
            <a:extLst>
              <a:ext uri="{FF2B5EF4-FFF2-40B4-BE49-F238E27FC236}">
                <a16:creationId xmlns:a16="http://schemas.microsoft.com/office/drawing/2014/main" id="{3C77E740-B41E-4E6E-A919-DFBB9E887C2A}"/>
              </a:ext>
            </a:extLst>
          </p:cNvPr>
          <p:cNvGrpSpPr/>
          <p:nvPr/>
        </p:nvGrpSpPr>
        <p:grpSpPr>
          <a:xfrm>
            <a:off x="9758205" y="1846362"/>
            <a:ext cx="2016281" cy="3883967"/>
            <a:chOff x="1340190" y="2632199"/>
            <a:chExt cx="5010956" cy="6343982"/>
          </a:xfrm>
        </p:grpSpPr>
        <p:pic>
          <p:nvPicPr>
            <p:cNvPr id="49" name="Object 14">
              <a:extLst>
                <a:ext uri="{FF2B5EF4-FFF2-40B4-BE49-F238E27FC236}">
                  <a16:creationId xmlns:a16="http://schemas.microsoft.com/office/drawing/2014/main" id="{D5FF12EE-734B-4CDF-8B5B-90592267C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0190" y="2632199"/>
              <a:ext cx="5010956" cy="634398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0E7D64FA-2AD8-41FA-A1C0-261AEF4F5C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29" y="2529029"/>
            <a:ext cx="1320932" cy="1758491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39CD465-CBB1-4B3F-BDF3-AD803583CA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779" y="2529029"/>
            <a:ext cx="1320932" cy="1758491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CF6C4AF-74A4-4281-818D-0CC708AF6F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91309" y="2529029"/>
            <a:ext cx="1276468" cy="1758491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115F3DF-EEF7-4752-A0D6-DB183DBA9C7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07" y="2529029"/>
            <a:ext cx="1318868" cy="1758491"/>
          </a:xfrm>
          <a:prstGeom prst="rect">
            <a:avLst/>
          </a:prstGeom>
        </p:spPr>
      </p:pic>
      <p:pic>
        <p:nvPicPr>
          <p:cNvPr id="4" name="그림 3" descr="사람, 하늘, 남자, 의류이(가) 표시된 사진&#10;&#10;자동 생성된 설명">
            <a:extLst>
              <a:ext uri="{FF2B5EF4-FFF2-40B4-BE49-F238E27FC236}">
                <a16:creationId xmlns:a16="http://schemas.microsoft.com/office/drawing/2014/main" id="{075C2F48-9F4A-4DDA-B0FD-22164828DB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57" y="2524042"/>
            <a:ext cx="1324040" cy="175849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BEA496-0C1E-4179-A44D-C10C5F3E61C1}"/>
              </a:ext>
            </a:extLst>
          </p:cNvPr>
          <p:cNvGrpSpPr/>
          <p:nvPr/>
        </p:nvGrpSpPr>
        <p:grpSpPr>
          <a:xfrm>
            <a:off x="523787" y="1877649"/>
            <a:ext cx="1954617" cy="350865"/>
            <a:chOff x="523787" y="1877649"/>
            <a:chExt cx="1954617" cy="35086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3595758-86DC-436C-901F-D48574DAC04E}"/>
                </a:ext>
              </a:extLst>
            </p:cNvPr>
            <p:cNvSpPr/>
            <p:nvPr/>
          </p:nvSpPr>
          <p:spPr>
            <a:xfrm>
              <a:off x="523787" y="1915812"/>
              <a:ext cx="1954617" cy="306527"/>
            </a:xfrm>
            <a:prstGeom prst="rect">
              <a:avLst/>
            </a:prstGeom>
            <a:solidFill>
              <a:srgbClr val="B6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5FA33E-2FB3-41E5-BFAE-68D5141DC7A6}"/>
                </a:ext>
              </a:extLst>
            </p:cNvPr>
            <p:cNvGrpSpPr/>
            <p:nvPr/>
          </p:nvGrpSpPr>
          <p:grpSpPr>
            <a:xfrm>
              <a:off x="2217035" y="1962912"/>
              <a:ext cx="182880" cy="195072"/>
              <a:chOff x="1584960" y="1962912"/>
              <a:chExt cx="182880" cy="19507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A960E77-E454-4FDC-8889-EED7B7EEBE06}"/>
                  </a:ext>
                </a:extLst>
              </p:cNvPr>
              <p:cNvSpPr/>
              <p:nvPr/>
            </p:nvSpPr>
            <p:spPr>
              <a:xfrm>
                <a:off x="1584960" y="1962912"/>
                <a:ext cx="182880" cy="195072"/>
              </a:xfrm>
              <a:prstGeom prst="rect">
                <a:avLst/>
              </a:prstGeom>
              <a:solidFill>
                <a:srgbClr val="F9FA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십자형 59">
                <a:extLst>
                  <a:ext uri="{FF2B5EF4-FFF2-40B4-BE49-F238E27FC236}">
                    <a16:creationId xmlns:a16="http://schemas.microsoft.com/office/drawing/2014/main" id="{0DC851C8-14D9-470A-AB0A-2F6A32735722}"/>
                  </a:ext>
                </a:extLst>
              </p:cNvPr>
              <p:cNvSpPr/>
              <p:nvPr/>
            </p:nvSpPr>
            <p:spPr>
              <a:xfrm rot="2700000">
                <a:off x="1611756" y="1995659"/>
                <a:ext cx="129384" cy="129384"/>
              </a:xfrm>
              <a:prstGeom prst="plus">
                <a:avLst>
                  <a:gd name="adj" fmla="val 4358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BF22AB6-F839-422A-B43C-883E9D9BAD72}"/>
                </a:ext>
              </a:extLst>
            </p:cNvPr>
            <p:cNvSpPr txBox="1"/>
            <p:nvPr/>
          </p:nvSpPr>
          <p:spPr>
            <a:xfrm>
              <a:off x="523787" y="1877649"/>
              <a:ext cx="1099981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팀장 유진이</a:t>
              </a:r>
              <a:endPara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5368D4E-32FF-4E8C-87D8-8E64087F34D0}"/>
              </a:ext>
            </a:extLst>
          </p:cNvPr>
          <p:cNvGrpSpPr/>
          <p:nvPr/>
        </p:nvGrpSpPr>
        <p:grpSpPr>
          <a:xfrm>
            <a:off x="2852234" y="1865542"/>
            <a:ext cx="1954617" cy="350865"/>
            <a:chOff x="523787" y="1877649"/>
            <a:chExt cx="1954617" cy="35086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AC4698D-9B4A-4087-8EEB-10A0C710EE48}"/>
                </a:ext>
              </a:extLst>
            </p:cNvPr>
            <p:cNvSpPr/>
            <p:nvPr/>
          </p:nvSpPr>
          <p:spPr>
            <a:xfrm>
              <a:off x="523787" y="1915812"/>
              <a:ext cx="1954617" cy="306527"/>
            </a:xfrm>
            <a:prstGeom prst="rect">
              <a:avLst/>
            </a:prstGeom>
            <a:solidFill>
              <a:srgbClr val="B6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DC3190A-77C9-40AD-B339-D95465AB90E7}"/>
                </a:ext>
              </a:extLst>
            </p:cNvPr>
            <p:cNvGrpSpPr/>
            <p:nvPr/>
          </p:nvGrpSpPr>
          <p:grpSpPr>
            <a:xfrm>
              <a:off x="2217035" y="1962912"/>
              <a:ext cx="182880" cy="195072"/>
              <a:chOff x="1584960" y="1962912"/>
              <a:chExt cx="182880" cy="19507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169A78C3-7BCE-4EFF-9C4B-62E878D5DB07}"/>
                  </a:ext>
                </a:extLst>
              </p:cNvPr>
              <p:cNvSpPr/>
              <p:nvPr/>
            </p:nvSpPr>
            <p:spPr>
              <a:xfrm>
                <a:off x="1584960" y="1962912"/>
                <a:ext cx="182880" cy="195072"/>
              </a:xfrm>
              <a:prstGeom prst="rect">
                <a:avLst/>
              </a:prstGeom>
              <a:solidFill>
                <a:srgbClr val="F9FA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십자형 71">
                <a:extLst>
                  <a:ext uri="{FF2B5EF4-FFF2-40B4-BE49-F238E27FC236}">
                    <a16:creationId xmlns:a16="http://schemas.microsoft.com/office/drawing/2014/main" id="{F055CF49-D423-4EFE-A8BF-E11B7E5A7B94}"/>
                  </a:ext>
                </a:extLst>
              </p:cNvPr>
              <p:cNvSpPr/>
              <p:nvPr/>
            </p:nvSpPr>
            <p:spPr>
              <a:xfrm rot="2700000">
                <a:off x="1611756" y="1995659"/>
                <a:ext cx="129384" cy="129384"/>
              </a:xfrm>
              <a:prstGeom prst="plus">
                <a:avLst>
                  <a:gd name="adj" fmla="val 4358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B6E6528-AE8A-4ABC-B1F5-95F44449AEE8}"/>
                </a:ext>
              </a:extLst>
            </p:cNvPr>
            <p:cNvSpPr txBox="1"/>
            <p:nvPr/>
          </p:nvSpPr>
          <p:spPr>
            <a:xfrm>
              <a:off x="523787" y="1877649"/>
              <a:ext cx="1099981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팀원 김지형</a:t>
              </a:r>
              <a:endPara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720F9FF-3975-4801-A7AD-D2AFE991413A}"/>
              </a:ext>
            </a:extLst>
          </p:cNvPr>
          <p:cNvGrpSpPr/>
          <p:nvPr/>
        </p:nvGrpSpPr>
        <p:grpSpPr>
          <a:xfrm>
            <a:off x="5180936" y="1859367"/>
            <a:ext cx="1954617" cy="350865"/>
            <a:chOff x="523787" y="1877649"/>
            <a:chExt cx="1954617" cy="350865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AF5F7A6-F4A2-4381-8D5A-FDE1ED9FF074}"/>
                </a:ext>
              </a:extLst>
            </p:cNvPr>
            <p:cNvSpPr/>
            <p:nvPr/>
          </p:nvSpPr>
          <p:spPr>
            <a:xfrm>
              <a:off x="523787" y="1915812"/>
              <a:ext cx="1954617" cy="306527"/>
            </a:xfrm>
            <a:prstGeom prst="rect">
              <a:avLst/>
            </a:prstGeom>
            <a:solidFill>
              <a:srgbClr val="B6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B87F2CE-2DFE-408C-9FE6-B3F5F9F32104}"/>
                </a:ext>
              </a:extLst>
            </p:cNvPr>
            <p:cNvGrpSpPr/>
            <p:nvPr/>
          </p:nvGrpSpPr>
          <p:grpSpPr>
            <a:xfrm>
              <a:off x="2217035" y="1962912"/>
              <a:ext cx="182880" cy="195072"/>
              <a:chOff x="1584960" y="1962912"/>
              <a:chExt cx="182880" cy="195072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5FA3956-2B04-4E45-96AD-F541D54ED5A5}"/>
                  </a:ext>
                </a:extLst>
              </p:cNvPr>
              <p:cNvSpPr/>
              <p:nvPr/>
            </p:nvSpPr>
            <p:spPr>
              <a:xfrm>
                <a:off x="1584960" y="1962912"/>
                <a:ext cx="182880" cy="195072"/>
              </a:xfrm>
              <a:prstGeom prst="rect">
                <a:avLst/>
              </a:prstGeom>
              <a:solidFill>
                <a:srgbClr val="F9FA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십자형 78">
                <a:extLst>
                  <a:ext uri="{FF2B5EF4-FFF2-40B4-BE49-F238E27FC236}">
                    <a16:creationId xmlns:a16="http://schemas.microsoft.com/office/drawing/2014/main" id="{F6699158-5F4B-44C5-929D-176460711919}"/>
                  </a:ext>
                </a:extLst>
              </p:cNvPr>
              <p:cNvSpPr/>
              <p:nvPr/>
            </p:nvSpPr>
            <p:spPr>
              <a:xfrm rot="2700000">
                <a:off x="1611756" y="1995659"/>
                <a:ext cx="129384" cy="129384"/>
              </a:xfrm>
              <a:prstGeom prst="plus">
                <a:avLst>
                  <a:gd name="adj" fmla="val 4358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DBCB592-340F-413C-85E1-6E8CC7E45278}"/>
                </a:ext>
              </a:extLst>
            </p:cNvPr>
            <p:cNvSpPr txBox="1"/>
            <p:nvPr/>
          </p:nvSpPr>
          <p:spPr>
            <a:xfrm>
              <a:off x="523787" y="1877649"/>
              <a:ext cx="1075936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QA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정다운</a:t>
              </a:r>
              <a:endPara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2C7EB4A-28A8-42F2-AA56-389092F83BDD}"/>
              </a:ext>
            </a:extLst>
          </p:cNvPr>
          <p:cNvGrpSpPr/>
          <p:nvPr/>
        </p:nvGrpSpPr>
        <p:grpSpPr>
          <a:xfrm>
            <a:off x="7509638" y="1853192"/>
            <a:ext cx="1954617" cy="350865"/>
            <a:chOff x="523787" y="1877649"/>
            <a:chExt cx="1954617" cy="35086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2B11944-3946-4888-AF95-D77B15B51356}"/>
                </a:ext>
              </a:extLst>
            </p:cNvPr>
            <p:cNvSpPr/>
            <p:nvPr/>
          </p:nvSpPr>
          <p:spPr>
            <a:xfrm>
              <a:off x="523787" y="1915812"/>
              <a:ext cx="1954617" cy="306527"/>
            </a:xfrm>
            <a:prstGeom prst="rect">
              <a:avLst/>
            </a:prstGeom>
            <a:solidFill>
              <a:srgbClr val="B6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09F59F2-A259-4AAE-9828-5276A66F1AEC}"/>
                </a:ext>
              </a:extLst>
            </p:cNvPr>
            <p:cNvGrpSpPr/>
            <p:nvPr/>
          </p:nvGrpSpPr>
          <p:grpSpPr>
            <a:xfrm>
              <a:off x="2217035" y="1962912"/>
              <a:ext cx="182880" cy="195072"/>
              <a:chOff x="1584960" y="1962912"/>
              <a:chExt cx="182880" cy="195072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E31559A5-4344-4A68-8298-52A406EA2859}"/>
                  </a:ext>
                </a:extLst>
              </p:cNvPr>
              <p:cNvSpPr/>
              <p:nvPr/>
            </p:nvSpPr>
            <p:spPr>
              <a:xfrm>
                <a:off x="1584960" y="1962912"/>
                <a:ext cx="182880" cy="195072"/>
              </a:xfrm>
              <a:prstGeom prst="rect">
                <a:avLst/>
              </a:prstGeom>
              <a:solidFill>
                <a:srgbClr val="F9FA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십자형 84">
                <a:extLst>
                  <a:ext uri="{FF2B5EF4-FFF2-40B4-BE49-F238E27FC236}">
                    <a16:creationId xmlns:a16="http://schemas.microsoft.com/office/drawing/2014/main" id="{5595E781-5691-43D5-9F51-3E8842050BE1}"/>
                  </a:ext>
                </a:extLst>
              </p:cNvPr>
              <p:cNvSpPr/>
              <p:nvPr/>
            </p:nvSpPr>
            <p:spPr>
              <a:xfrm rot="2700000">
                <a:off x="1611756" y="1995659"/>
                <a:ext cx="129384" cy="129384"/>
              </a:xfrm>
              <a:prstGeom prst="plus">
                <a:avLst>
                  <a:gd name="adj" fmla="val 4358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605ABDA-38F0-4846-8C23-CD8C57DE4A54}"/>
                </a:ext>
              </a:extLst>
            </p:cNvPr>
            <p:cNvSpPr txBox="1"/>
            <p:nvPr/>
          </p:nvSpPr>
          <p:spPr>
            <a:xfrm>
              <a:off x="523787" y="1877649"/>
              <a:ext cx="1099981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팀원 정혜지</a:t>
              </a:r>
              <a:endPara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62FE20B-4AE8-4A20-9D0F-AFA8CC44E96F}"/>
              </a:ext>
            </a:extLst>
          </p:cNvPr>
          <p:cNvGrpSpPr/>
          <p:nvPr/>
        </p:nvGrpSpPr>
        <p:grpSpPr>
          <a:xfrm>
            <a:off x="9789036" y="1839860"/>
            <a:ext cx="1954617" cy="350865"/>
            <a:chOff x="523787" y="1877649"/>
            <a:chExt cx="1954617" cy="350865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F11C65E-1BA4-4B0E-8410-A4FA2324DEBA}"/>
                </a:ext>
              </a:extLst>
            </p:cNvPr>
            <p:cNvSpPr/>
            <p:nvPr/>
          </p:nvSpPr>
          <p:spPr>
            <a:xfrm>
              <a:off x="523787" y="1915812"/>
              <a:ext cx="1954617" cy="306527"/>
            </a:xfrm>
            <a:prstGeom prst="rect">
              <a:avLst/>
            </a:prstGeom>
            <a:solidFill>
              <a:srgbClr val="B6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F9F9245-6D13-4820-8141-F4F98C47BF4E}"/>
                </a:ext>
              </a:extLst>
            </p:cNvPr>
            <p:cNvGrpSpPr/>
            <p:nvPr/>
          </p:nvGrpSpPr>
          <p:grpSpPr>
            <a:xfrm>
              <a:off x="2217035" y="1962912"/>
              <a:ext cx="182880" cy="195072"/>
              <a:chOff x="1584960" y="1962912"/>
              <a:chExt cx="182880" cy="195072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E9079BC3-952B-4413-B1F1-DFE212ECDFCC}"/>
                  </a:ext>
                </a:extLst>
              </p:cNvPr>
              <p:cNvSpPr/>
              <p:nvPr/>
            </p:nvSpPr>
            <p:spPr>
              <a:xfrm>
                <a:off x="1584960" y="1962912"/>
                <a:ext cx="182880" cy="195072"/>
              </a:xfrm>
              <a:prstGeom prst="rect">
                <a:avLst/>
              </a:prstGeom>
              <a:solidFill>
                <a:srgbClr val="F9FA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십자형 108">
                <a:extLst>
                  <a:ext uri="{FF2B5EF4-FFF2-40B4-BE49-F238E27FC236}">
                    <a16:creationId xmlns:a16="http://schemas.microsoft.com/office/drawing/2014/main" id="{E6D426EA-762E-4B03-93BC-5034FFE19EE5}"/>
                  </a:ext>
                </a:extLst>
              </p:cNvPr>
              <p:cNvSpPr/>
              <p:nvPr/>
            </p:nvSpPr>
            <p:spPr>
              <a:xfrm rot="2700000">
                <a:off x="1611756" y="1995659"/>
                <a:ext cx="129384" cy="129384"/>
              </a:xfrm>
              <a:prstGeom prst="plus">
                <a:avLst>
                  <a:gd name="adj" fmla="val 4358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D043557-C0CE-4574-A09F-E1EBF9F1A190}"/>
                </a:ext>
              </a:extLst>
            </p:cNvPr>
            <p:cNvSpPr txBox="1"/>
            <p:nvPr/>
          </p:nvSpPr>
          <p:spPr>
            <a:xfrm>
              <a:off x="523787" y="1877649"/>
              <a:ext cx="1075936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QA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1400" dirty="0" err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황호연</a:t>
              </a:r>
              <a:endPara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6DE18F9F-3363-481D-B080-2FAD91F136AD}"/>
              </a:ext>
            </a:extLst>
          </p:cNvPr>
          <p:cNvSpPr txBox="1"/>
          <p:nvPr/>
        </p:nvSpPr>
        <p:spPr>
          <a:xfrm>
            <a:off x="3017568" y="4570034"/>
            <a:ext cx="1636987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프론트엔드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유니티 개발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364834F-D9EA-4CFF-9967-BF22D08A3C7C}"/>
              </a:ext>
            </a:extLst>
          </p:cNvPr>
          <p:cNvSpPr txBox="1"/>
          <p:nvPr/>
        </p:nvSpPr>
        <p:spPr>
          <a:xfrm>
            <a:off x="724961" y="4570034"/>
            <a:ext cx="1473480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풀스택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UI/UX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477BD64-068E-4D19-B958-82C4FAD30465}"/>
              </a:ext>
            </a:extLst>
          </p:cNvPr>
          <p:cNvSpPr txBox="1"/>
          <p:nvPr/>
        </p:nvSpPr>
        <p:spPr>
          <a:xfrm>
            <a:off x="5407077" y="4570034"/>
            <a:ext cx="1502334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풀스택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UI/UX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QA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E93DF0D-E947-4C29-88AA-E4D594B806C2}"/>
              </a:ext>
            </a:extLst>
          </p:cNvPr>
          <p:cNvSpPr txBox="1"/>
          <p:nvPr/>
        </p:nvSpPr>
        <p:spPr>
          <a:xfrm>
            <a:off x="7620427" y="4570034"/>
            <a:ext cx="1579278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프론트엔드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테스트케이스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F890A32-3D3D-483F-B0C0-62776000EBFC}"/>
              </a:ext>
            </a:extLst>
          </p:cNvPr>
          <p:cNvSpPr txBox="1"/>
          <p:nvPr/>
        </p:nvSpPr>
        <p:spPr>
          <a:xfrm>
            <a:off x="10068010" y="4576209"/>
            <a:ext cx="1233030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유니티 개발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백엔드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QA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999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B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640EA2-0A8C-43D2-B2FB-50FC8E7C72F2}"/>
              </a:ext>
            </a:extLst>
          </p:cNvPr>
          <p:cNvGrpSpPr/>
          <p:nvPr/>
        </p:nvGrpSpPr>
        <p:grpSpPr>
          <a:xfrm>
            <a:off x="0" y="0"/>
            <a:ext cx="12192000" cy="5706092"/>
            <a:chOff x="0" y="0"/>
            <a:chExt cx="12192000" cy="570609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9E68C8-9F83-4910-959E-FC948797B6B5}"/>
                </a:ext>
              </a:extLst>
            </p:cNvPr>
            <p:cNvSpPr/>
            <p:nvPr/>
          </p:nvSpPr>
          <p:spPr>
            <a:xfrm>
              <a:off x="165100" y="139700"/>
              <a:ext cx="12026900" cy="5431674"/>
            </a:xfrm>
            <a:prstGeom prst="rect">
              <a:avLst/>
            </a:prstGeom>
            <a:solidFill>
              <a:srgbClr val="566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액자 43">
              <a:extLst>
                <a:ext uri="{FF2B5EF4-FFF2-40B4-BE49-F238E27FC236}">
                  <a16:creationId xmlns:a16="http://schemas.microsoft.com/office/drawing/2014/main" id="{4D52110B-036E-463F-972A-E711AA215827}"/>
                </a:ext>
              </a:extLst>
            </p:cNvPr>
            <p:cNvSpPr/>
            <p:nvPr/>
          </p:nvSpPr>
          <p:spPr>
            <a:xfrm>
              <a:off x="0" y="0"/>
              <a:ext cx="12192000" cy="5706092"/>
            </a:xfrm>
            <a:prstGeom prst="frame">
              <a:avLst>
                <a:gd name="adj1" fmla="val 3336"/>
              </a:avLst>
            </a:prstGeom>
            <a:solidFill>
              <a:srgbClr val="9D8A69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6253D6C-4A30-412A-8473-A31DBE4130C6}"/>
              </a:ext>
            </a:extLst>
          </p:cNvPr>
          <p:cNvSpPr txBox="1"/>
          <p:nvPr/>
        </p:nvSpPr>
        <p:spPr>
          <a:xfrm>
            <a:off x="192318" y="364401"/>
            <a:ext cx="108282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public static int[] solution(int rows, int[][] queries) {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answer = new int[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queries.length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Point[][] map = new Point[rows+1][columns+1];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di = {0, 1, 0, -1};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dj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= {1, 0, -1, 0};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Queue&lt;Point&gt; q;</a:t>
            </a:r>
          </a:p>
        </p:txBody>
      </p:sp>
      <p:grpSp>
        <p:nvGrpSpPr>
          <p:cNvPr id="89" name="그룹 1001">
            <a:extLst>
              <a:ext uri="{FF2B5EF4-FFF2-40B4-BE49-F238E27FC236}">
                <a16:creationId xmlns:a16="http://schemas.microsoft.com/office/drawing/2014/main" id="{AC4F485A-9ACE-40A8-A8B1-EEFEBBFBD362}"/>
              </a:ext>
            </a:extLst>
          </p:cNvPr>
          <p:cNvGrpSpPr/>
          <p:nvPr/>
        </p:nvGrpSpPr>
        <p:grpSpPr>
          <a:xfrm>
            <a:off x="-4254670" y="-2006990"/>
            <a:ext cx="20871387" cy="11186461"/>
            <a:chOff x="6617834" y="4536927"/>
            <a:chExt cx="34419048" cy="18447619"/>
          </a:xfrm>
        </p:grpSpPr>
        <p:pic>
          <p:nvPicPr>
            <p:cNvPr id="90" name="Object 2">
              <a:extLst>
                <a:ext uri="{FF2B5EF4-FFF2-40B4-BE49-F238E27FC236}">
                  <a16:creationId xmlns:a16="http://schemas.microsoft.com/office/drawing/2014/main" id="{DE04F786-B84F-41AA-9D1E-2D32C855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834" y="4536927"/>
              <a:ext cx="34419048" cy="18447619"/>
            </a:xfrm>
            <a:prstGeom prst="rect">
              <a:avLst/>
            </a:prstGeom>
          </p:spPr>
        </p:pic>
        <p:pic>
          <p:nvPicPr>
            <p:cNvPr id="91" name="Object 3">
              <a:extLst>
                <a:ext uri="{FF2B5EF4-FFF2-40B4-BE49-F238E27FC236}">
                  <a16:creationId xmlns:a16="http://schemas.microsoft.com/office/drawing/2014/main" id="{0468E4E9-6D94-40DE-9FA3-101A5BDC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2595" y="9005340"/>
              <a:ext cx="17231474" cy="9219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1256975" y="882914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62" name="Object 57">
            <a:extLst>
              <a:ext uri="{FF2B5EF4-FFF2-40B4-BE49-F238E27FC236}">
                <a16:creationId xmlns:a16="http://schemas.microsoft.com/office/drawing/2014/main" id="{E574FD3A-637E-411F-9B01-B18B82C4CF46}"/>
              </a:ext>
            </a:extLst>
          </p:cNvPr>
          <p:cNvSpPr txBox="1"/>
          <p:nvPr/>
        </p:nvSpPr>
        <p:spPr>
          <a:xfrm>
            <a:off x="2476564" y="2256572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altLang="ko-KR" sz="2400" kern="0" spc="-67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5E0B94-70D2-4B95-9FCA-A455E7D1EE3E}"/>
              </a:ext>
            </a:extLst>
          </p:cNvPr>
          <p:cNvSpPr/>
          <p:nvPr/>
        </p:nvSpPr>
        <p:spPr>
          <a:xfrm>
            <a:off x="957729" y="5825280"/>
            <a:ext cx="10451794" cy="496512"/>
          </a:xfrm>
          <a:prstGeom prst="round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38683EC-6067-420D-B949-D2D72D551C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692" b="94615" l="1202" r="11860">
                        <a14:foregroundMark x1="3030" y1="77692" x2="3030" y2="77692"/>
                        <a14:foregroundMark x1="3866" y1="77692" x2="3866" y2="77692"/>
                        <a14:foregroundMark x1="7210" y1="76154" x2="7210" y2="76154"/>
                        <a14:foregroundMark x1="7941" y1="76154" x2="7941" y2="76154"/>
                        <a14:foregroundMark x1="11860" y1="74615" x2="11860" y2="74615"/>
                        <a14:foregroundMark x1="11442" y1="74615" x2="11442" y2="74615"/>
                      </a14:backgroundRemoval>
                    </a14:imgEffect>
                  </a14:imgLayer>
                </a14:imgProps>
              </a:ext>
            </a:extLst>
          </a:blip>
          <a:srcRect t="53329" r="87596" b="-7806"/>
          <a:stretch/>
        </p:blipFill>
        <p:spPr>
          <a:xfrm>
            <a:off x="871492" y="5898916"/>
            <a:ext cx="1512266" cy="45111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283857B9-C80B-443B-99AE-F9DB63751C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305" b="93967" l="95317" r="97849">
                        <a14:foregroundMark x1="96343" y1="73077" x2="96343" y2="73077"/>
                        <a14:foregroundMark x1="96134" y1="83077" x2="96134" y2="83077"/>
                        <a14:foregroundMark x1="96708" y1="83077" x2="96708" y2="83077"/>
                        <a14:foregroundMark x1="97283" y1="83077" x2="97283" y2="83077"/>
                      </a14:backgroundRemoval>
                    </a14:imgEffect>
                  </a14:imgLayer>
                </a14:imgProps>
              </a:ext>
            </a:extLst>
          </a:blip>
          <a:srcRect l="95000" t="50472" r="1834" b="1201"/>
          <a:stretch/>
        </p:blipFill>
        <p:spPr>
          <a:xfrm>
            <a:off x="10927740" y="5886879"/>
            <a:ext cx="386040" cy="400188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AB923024-6B19-4100-A1EC-31A8EC0B5B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5036" y="1902563"/>
            <a:ext cx="5923586" cy="3324027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3FB8B0A-D43F-458E-AB29-342488705F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94460" y="1902563"/>
            <a:ext cx="3508687" cy="3337532"/>
          </a:xfrm>
          <a:prstGeom prst="rect">
            <a:avLst/>
          </a:prstGeom>
        </p:spPr>
      </p:pic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DC40D572-850A-4F89-A8A0-40729E64266C}"/>
              </a:ext>
            </a:extLst>
          </p:cNvPr>
          <p:cNvSpPr/>
          <p:nvPr/>
        </p:nvSpPr>
        <p:spPr>
          <a:xfrm>
            <a:off x="956579" y="1002457"/>
            <a:ext cx="10455601" cy="4829075"/>
          </a:xfrm>
          <a:prstGeom prst="roundRect">
            <a:avLst>
              <a:gd name="adj" fmla="val 2142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F4F230-F202-401B-ADD4-1EB9C27A2B61}"/>
              </a:ext>
            </a:extLst>
          </p:cNvPr>
          <p:cNvSpPr/>
          <p:nvPr/>
        </p:nvSpPr>
        <p:spPr>
          <a:xfrm>
            <a:off x="971819" y="5764636"/>
            <a:ext cx="10442082" cy="115281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26B6AAE-E9DB-476E-9F0B-221CFAC50C39}"/>
              </a:ext>
            </a:extLst>
          </p:cNvPr>
          <p:cNvSpPr/>
          <p:nvPr/>
        </p:nvSpPr>
        <p:spPr>
          <a:xfrm>
            <a:off x="959236" y="5765080"/>
            <a:ext cx="1412947" cy="128926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-4254670" y="45925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67680" y="-3782893"/>
              <a:ext cx="17220062" cy="657143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571032" y="759688"/>
            <a:ext cx="4467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진행 상황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회원관리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1" name="그림 110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CF274D39-4509-45D2-B16C-06615FDE6A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21" y="5457870"/>
            <a:ext cx="1005840" cy="1005840"/>
          </a:xfrm>
          <a:prstGeom prst="rect">
            <a:avLst/>
          </a:prstGeom>
        </p:spPr>
      </p:pic>
      <p:pic>
        <p:nvPicPr>
          <p:cNvPr id="112" name="그림 111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A7D8D39-22EC-4AE5-868D-9B58BCBE0C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18" y="5405147"/>
            <a:ext cx="1005840" cy="100584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DDC9F8-D931-4404-A324-C41E30555D61}"/>
              </a:ext>
            </a:extLst>
          </p:cNvPr>
          <p:cNvGrpSpPr/>
          <p:nvPr/>
        </p:nvGrpSpPr>
        <p:grpSpPr>
          <a:xfrm>
            <a:off x="2114184" y="5470743"/>
            <a:ext cx="1483944" cy="1417086"/>
            <a:chOff x="3030326" y="4018153"/>
            <a:chExt cx="2973832" cy="283984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F367ED-5CC2-4BC0-AD57-18FA695597FE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6FE36E6-8EE1-494A-8E30-30C2E3F3EBE5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608E6A4-42BF-4FF6-BBE8-FFB18259D52F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E726498-309B-4FC7-9C93-CE832BBEF87B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3741B8C-AD4A-4057-B7BF-38B2847BAB9E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55" name="사다리꼴 54">
                <a:extLst>
                  <a:ext uri="{FF2B5EF4-FFF2-40B4-BE49-F238E27FC236}">
                    <a16:creationId xmlns:a16="http://schemas.microsoft.com/office/drawing/2014/main" id="{AEB6CBC1-ADD6-4074-8BFB-ADD7149EFBC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9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69CC3232-8A74-438A-9444-89D9048DF819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543A8BA1-939F-4F30-8A86-C763E0D8BFD5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60" name="Rectangle 36">
                    <a:extLst>
                      <a:ext uri="{FF2B5EF4-FFF2-40B4-BE49-F238E27FC236}">
                        <a16:creationId xmlns:a16="http://schemas.microsoft.com/office/drawing/2014/main" id="{761C444C-78C2-4AE8-848E-6525A74D52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1" name="자유형 67">
                    <a:extLst>
                      <a:ext uri="{FF2B5EF4-FFF2-40B4-BE49-F238E27FC236}">
                        <a16:creationId xmlns:a16="http://schemas.microsoft.com/office/drawing/2014/main" id="{9C13E17E-1165-42CE-8357-DC4E72677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3" name="Freeform 52">
                    <a:extLst>
                      <a:ext uri="{FF2B5EF4-FFF2-40B4-BE49-F238E27FC236}">
                        <a16:creationId xmlns:a16="http://schemas.microsoft.com/office/drawing/2014/main" id="{E6DB1C87-A461-45FC-B3AA-0E0316210C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4" name="Freeform 53">
                    <a:extLst>
                      <a:ext uri="{FF2B5EF4-FFF2-40B4-BE49-F238E27FC236}">
                        <a16:creationId xmlns:a16="http://schemas.microsoft.com/office/drawing/2014/main" id="{356BC4B5-6CD4-4824-A05F-873CD83691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33">
                    <a:extLst>
                      <a:ext uri="{FF2B5EF4-FFF2-40B4-BE49-F238E27FC236}">
                        <a16:creationId xmlns:a16="http://schemas.microsoft.com/office/drawing/2014/main" id="{77CB3791-A114-4DD1-8DAD-A3760473B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6" name="Freeform 42">
                    <a:extLst>
                      <a:ext uri="{FF2B5EF4-FFF2-40B4-BE49-F238E27FC236}">
                        <a16:creationId xmlns:a16="http://schemas.microsoft.com/office/drawing/2014/main" id="{74ADF788-95F5-425F-8075-9DDD00739E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7" name="Freeform 43">
                    <a:extLst>
                      <a:ext uri="{FF2B5EF4-FFF2-40B4-BE49-F238E27FC236}">
                        <a16:creationId xmlns:a16="http://schemas.microsoft.com/office/drawing/2014/main" id="{49701180-0297-412A-A0AC-25E8C74748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8" name="자유형 73">
                    <a:extLst>
                      <a:ext uri="{FF2B5EF4-FFF2-40B4-BE49-F238E27FC236}">
                        <a16:creationId xmlns:a16="http://schemas.microsoft.com/office/drawing/2014/main" id="{B3B85B19-8490-487A-99A6-F0A36216D5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59" name="양쪽 모서리가 둥근 사각형 65">
                  <a:extLst>
                    <a:ext uri="{FF2B5EF4-FFF2-40B4-BE49-F238E27FC236}">
                      <a16:creationId xmlns:a16="http://schemas.microsoft.com/office/drawing/2014/main" id="{D41A1868-434D-4AC6-A708-D13F9B6CD0F0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7" name="양쪽 모서리가 둥근 사각형 63">
                <a:extLst>
                  <a:ext uri="{FF2B5EF4-FFF2-40B4-BE49-F238E27FC236}">
                    <a16:creationId xmlns:a16="http://schemas.microsoft.com/office/drawing/2014/main" id="{2A66E09E-34B0-407A-8EF3-EA6D38DF8CB7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B8435A-BC86-4E1F-9756-9D987BF82FBA}"/>
              </a:ext>
            </a:extLst>
          </p:cNvPr>
          <p:cNvGrpSpPr/>
          <p:nvPr/>
        </p:nvGrpSpPr>
        <p:grpSpPr>
          <a:xfrm>
            <a:off x="8586402" y="5437328"/>
            <a:ext cx="1483944" cy="1417086"/>
            <a:chOff x="3030326" y="4018153"/>
            <a:chExt cx="2973832" cy="2839847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9B0D283-5418-4A88-9AA7-2485BE65E326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1FCA930-7DA7-4D80-A2F6-CF5345B5692E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512171F-9950-42A9-BD47-6248E25944C7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02D825A-28A1-4983-A10C-1C0EA1BAEAD4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EFA5043-2413-4B49-BFA7-F4815D682133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75" name="사다리꼴 74">
                <a:extLst>
                  <a:ext uri="{FF2B5EF4-FFF2-40B4-BE49-F238E27FC236}">
                    <a16:creationId xmlns:a16="http://schemas.microsoft.com/office/drawing/2014/main" id="{1DCC1DC2-4AC6-4219-9A7A-EE91AF70A27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9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95B488F-0B57-4E21-B5B7-1B63E14CC15E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03457C7-181C-4825-B632-A416FD84343D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81" name="Rectangle 36">
                    <a:extLst>
                      <a:ext uri="{FF2B5EF4-FFF2-40B4-BE49-F238E27FC236}">
                        <a16:creationId xmlns:a16="http://schemas.microsoft.com/office/drawing/2014/main" id="{0E78051B-C3D1-4391-824A-69CA5E2A12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2" name="자유형 67">
                    <a:extLst>
                      <a:ext uri="{FF2B5EF4-FFF2-40B4-BE49-F238E27FC236}">
                        <a16:creationId xmlns:a16="http://schemas.microsoft.com/office/drawing/2014/main" id="{8AAFD6BD-EC8D-44D6-B055-959D235A3C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3" name="Freeform 52">
                    <a:extLst>
                      <a:ext uri="{FF2B5EF4-FFF2-40B4-BE49-F238E27FC236}">
                        <a16:creationId xmlns:a16="http://schemas.microsoft.com/office/drawing/2014/main" id="{C55AAABA-B2D0-4047-A831-04B1432439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4" name="Freeform 53">
                    <a:extLst>
                      <a:ext uri="{FF2B5EF4-FFF2-40B4-BE49-F238E27FC236}">
                        <a16:creationId xmlns:a16="http://schemas.microsoft.com/office/drawing/2014/main" id="{37D3A663-63A9-469D-A95E-FA8CCACFF8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5" name="Freeform 33">
                    <a:extLst>
                      <a:ext uri="{FF2B5EF4-FFF2-40B4-BE49-F238E27FC236}">
                        <a16:creationId xmlns:a16="http://schemas.microsoft.com/office/drawing/2014/main" id="{FB9B215E-5295-4E85-A0B4-C798121FE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6" name="Freeform 42">
                    <a:extLst>
                      <a:ext uri="{FF2B5EF4-FFF2-40B4-BE49-F238E27FC236}">
                        <a16:creationId xmlns:a16="http://schemas.microsoft.com/office/drawing/2014/main" id="{206A0FE4-D3CF-403D-8363-9910DF038B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7" name="Freeform 43">
                    <a:extLst>
                      <a:ext uri="{FF2B5EF4-FFF2-40B4-BE49-F238E27FC236}">
                        <a16:creationId xmlns:a16="http://schemas.microsoft.com/office/drawing/2014/main" id="{2563FD56-BA77-464E-8B9B-6FC0E1ACDB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8" name="자유형 73">
                    <a:extLst>
                      <a:ext uri="{FF2B5EF4-FFF2-40B4-BE49-F238E27FC236}">
                        <a16:creationId xmlns:a16="http://schemas.microsoft.com/office/drawing/2014/main" id="{086F72D1-F552-4C2E-AA6D-8A351C49C0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80" name="양쪽 모서리가 둥근 사각형 65">
                  <a:extLst>
                    <a:ext uri="{FF2B5EF4-FFF2-40B4-BE49-F238E27FC236}">
                      <a16:creationId xmlns:a16="http://schemas.microsoft.com/office/drawing/2014/main" id="{BD58B32B-8A04-48EB-9D73-8C98F59B4F79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양쪽 모서리가 둥근 사각형 63">
                <a:extLst>
                  <a:ext uri="{FF2B5EF4-FFF2-40B4-BE49-F238E27FC236}">
                    <a16:creationId xmlns:a16="http://schemas.microsoft.com/office/drawing/2014/main" id="{E3951F05-680F-4CDA-9D30-4E6F235F2C3C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A2B771B-AE06-495E-9FE9-98569A981C38}"/>
              </a:ext>
            </a:extLst>
          </p:cNvPr>
          <p:cNvGrpSpPr/>
          <p:nvPr/>
        </p:nvGrpSpPr>
        <p:grpSpPr>
          <a:xfrm>
            <a:off x="5827381" y="3149872"/>
            <a:ext cx="872739" cy="872739"/>
            <a:chOff x="4366505" y="2846958"/>
            <a:chExt cx="872739" cy="87273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74D2DE1-59A6-42AB-84C9-2CA9E2104301}"/>
                </a:ext>
              </a:extLst>
            </p:cNvPr>
            <p:cNvSpPr/>
            <p:nvPr/>
          </p:nvSpPr>
          <p:spPr>
            <a:xfrm>
              <a:off x="4366505" y="2846958"/>
              <a:ext cx="872739" cy="872739"/>
            </a:xfrm>
            <a:prstGeom prst="ellipse">
              <a:avLst/>
            </a:prstGeom>
            <a:solidFill>
              <a:srgbClr val="FFD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88579FD-14EA-46EC-ACA7-38F073387F1A}"/>
                </a:ext>
              </a:extLst>
            </p:cNvPr>
            <p:cNvSpPr/>
            <p:nvPr/>
          </p:nvSpPr>
          <p:spPr>
            <a:xfrm>
              <a:off x="4488038" y="2975905"/>
              <a:ext cx="619084" cy="6190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이등변 삼각형 99">
              <a:extLst>
                <a:ext uri="{FF2B5EF4-FFF2-40B4-BE49-F238E27FC236}">
                  <a16:creationId xmlns:a16="http://schemas.microsoft.com/office/drawing/2014/main" id="{65F0BC31-D184-4A4C-981B-885A7EA84448}"/>
                </a:ext>
              </a:extLst>
            </p:cNvPr>
            <p:cNvSpPr/>
            <p:nvPr/>
          </p:nvSpPr>
          <p:spPr>
            <a:xfrm rot="5400000">
              <a:off x="4689012" y="3130707"/>
              <a:ext cx="320388" cy="276197"/>
            </a:xfrm>
            <a:prstGeom prst="triangle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4">
            <a:extLst>
              <a:ext uri="{FF2B5EF4-FFF2-40B4-BE49-F238E27FC236}">
                <a16:creationId xmlns:a16="http://schemas.microsoft.com/office/drawing/2014/main" id="{D9D1A6A4-9136-4FE0-A084-9428875B621A}"/>
              </a:ext>
            </a:extLst>
          </p:cNvPr>
          <p:cNvGrpSpPr/>
          <p:nvPr/>
        </p:nvGrpSpPr>
        <p:grpSpPr>
          <a:xfrm>
            <a:off x="6425977" y="3554131"/>
            <a:ext cx="668103" cy="977550"/>
            <a:chOff x="1656656" y="2818277"/>
            <a:chExt cx="668103" cy="977550"/>
          </a:xfrm>
        </p:grpSpPr>
        <p:pic>
          <p:nvPicPr>
            <p:cNvPr id="103" name="Object 12">
              <a:extLst>
                <a:ext uri="{FF2B5EF4-FFF2-40B4-BE49-F238E27FC236}">
                  <a16:creationId xmlns:a16="http://schemas.microsoft.com/office/drawing/2014/main" id="{1C362F60-10AE-45E8-B0F2-6B0005D7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56656" y="2818277"/>
              <a:ext cx="668103" cy="977550"/>
            </a:xfrm>
            <a:prstGeom prst="rect">
              <a:avLst/>
            </a:prstGeom>
          </p:spPr>
        </p:pic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D85FC34A-9A86-42FB-A10E-B5989D1C05DB}"/>
              </a:ext>
            </a:extLst>
          </p:cNvPr>
          <p:cNvSpPr/>
          <p:nvPr/>
        </p:nvSpPr>
        <p:spPr>
          <a:xfrm>
            <a:off x="2197494" y="5668978"/>
            <a:ext cx="267289" cy="267289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05">
            <a:extLst>
              <a:ext uri="{FF2B5EF4-FFF2-40B4-BE49-F238E27FC236}">
                <a16:creationId xmlns:a16="http://schemas.microsoft.com/office/drawing/2014/main" id="{537A1310-2663-49AD-B096-651F6C2D397B}"/>
              </a:ext>
            </a:extLst>
          </p:cNvPr>
          <p:cNvGrpSpPr/>
          <p:nvPr/>
        </p:nvGrpSpPr>
        <p:grpSpPr>
          <a:xfrm rot="511984">
            <a:off x="1255671" y="882344"/>
            <a:ext cx="370110" cy="356594"/>
            <a:chOff x="3536585" y="1372288"/>
            <a:chExt cx="991051" cy="954862"/>
          </a:xfrm>
        </p:grpSpPr>
        <p:pic>
          <p:nvPicPr>
            <p:cNvPr id="110" name="Object 15">
              <a:extLst>
                <a:ext uri="{FF2B5EF4-FFF2-40B4-BE49-F238E27FC236}">
                  <a16:creationId xmlns:a16="http://schemas.microsoft.com/office/drawing/2014/main" id="{814D1E3B-5D94-4229-BB66-7D584A0B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116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18 0.44676 L 0.44818 0.44699 C 0.44336 0.44907 0.4388 0.45277 0.43386 0.45347 C 0.43073 0.45393 0.4125 0.45254 0.40534 0.45023 C 0.37709 0.44074 0.42031 0.45324 0.38919 0.44328 C 0.38672 0.44259 0.38412 0.44259 0.38164 0.44166 C 0.35339 0.43194 0.37422 0.43703 0.35703 0.43333 C 0.35482 0.43217 0.35248 0.43101 0.35039 0.42986 C 0.34844 0.42893 0.34662 0.42754 0.34466 0.42662 C 0.34219 0.42523 0.33959 0.4243 0.33698 0.42314 C 0.33607 0.42199 0.33529 0.4206 0.33425 0.41967 C 0.3319 0.41805 0.32526 0.41666 0.3237 0.41643 C 0.32123 0.41481 0.31875 0.41273 0.31615 0.41134 C 0.31433 0.41041 0.31237 0.41018 0.31042 0.40972 C 0.30404 0.40787 0.3 0.4074 0.29336 0.40463 C 0.28737 0.40208 0.28138 0.39907 0.27539 0.39606 C 0.27305 0.39514 0.27097 0.39351 0.26875 0.39282 C 0.26524 0.39166 0.26172 0.39074 0.25821 0.38935 C 0.25508 0.38796 0.25196 0.38588 0.2487 0.38426 C 0.24623 0.3831 0.24362 0.38217 0.24115 0.38101 C 0.23919 0.38009 0.23737 0.37893 0.23542 0.37754 C 0.23321 0.37615 0.23112 0.37384 0.22878 0.37245 C 0.22696 0.37152 0.225 0.37152 0.22318 0.37083 C 0.22097 0.37014 0.21849 0.36875 0.21654 0.36736 C 0.21485 0.36643 0.21328 0.36551 0.21172 0.36412 C 0.21068 0.36319 0.2099 0.36134 0.20886 0.36064 C 0.20638 0.35902 0.2013 0.3574 0.2013 0.35764 C 0.19974 0.35555 0.19831 0.35347 0.19649 0.35231 C 0.19505 0.35115 0.19336 0.35115 0.1918 0.35069 C 0.1905 0.35 0.18933 0.34953 0.18802 0.34884 C 0.17956 0.33889 0.19297 0.35416 0.17943 0.34213 C 0.16719 0.33125 0.18633 0.34791 0.16992 0.33541 C 0.16732 0.33333 0.16485 0.33101 0.16237 0.3287 C 0.16107 0.32754 0.1599 0.32615 0.1586 0.32523 C 0.14727 0.31713 0.15235 0.32037 0.14336 0.31504 C 0.1405 0.31134 0.13685 0.30625 0.13386 0.30324 C 0.13021 0.29976 0.12617 0.29699 0.12253 0.29328 C 0.12097 0.29143 0.1194 0.28958 0.11771 0.28819 C 0.1168 0.28726 0.11576 0.28726 0.11485 0.28657 C 0.11328 0.28495 0.11172 0.2831 0.11016 0.28148 C 0.10925 0.28032 0.10834 0.27893 0.10729 0.27801 C 0.10573 0.27662 0.10404 0.27615 0.10261 0.27476 C 0.10078 0.27291 0.09935 0.27037 0.09779 0.26782 C 0.09675 0.26643 0.0961 0.26412 0.09492 0.26296 C 0.09414 0.2618 0.0931 0.2618 0.09206 0.26111 C 0.09115 0.25949 0.09037 0.2574 0.08933 0.25601 C 0.08841 0.25509 0.08724 0.25555 0.08646 0.25439 C 0.08503 0.25254 0.08412 0.2493 0.08268 0.24768 C 0.08099 0.24606 0.0793 0.24467 0.07787 0.24259 C 0.06927 0.23055 0.07878 0.24004 0.07031 0.2324 C 0.06927 0.23078 0.06849 0.2287 0.06745 0.22731 C 0.06628 0.22592 0.06485 0.22523 0.06367 0.22407 C 0.06263 0.22314 0.06172 0.22199 0.06081 0.2206 C 0.05912 0.21851 0.05755 0.2162 0.05599 0.21389 C 0.05508 0.21226 0.0543 0.21018 0.05326 0.20879 C 0.05169 0.20717 0.05 0.20671 0.04844 0.20555 C 0.04662 0.20162 0.04479 0.19745 0.04271 0.19375 C 0.03464 0.17916 0.03985 0.18981 0.03425 0.18194 C 0.03347 0.18078 0.03294 0.17963 0.03229 0.17847 C 0.0306 0.16967 0.03242 0.17685 0.02852 0.16828 C 0.02774 0.16689 0.02722 0.16504 0.02656 0.16319 C 0.02565 0.16111 0.02474 0.15879 0.02383 0.15648 C 0.02344 0.15486 0.02331 0.15301 0.02279 0.15139 C 0.02175 0.14791 0.01901 0.14143 0.01901 0.14166 C 0.01836 0.13796 0.01784 0.13449 0.01706 0.13125 C 0.01485 0.12106 0.01576 0.12569 0.01433 0.11782 C 0.01354 0.10972 0.01354 0.10787 0.01237 0.10092 C 0.01211 0.09907 0.01159 0.09745 0.01146 0.09583 C 0.00925 0.07801 0.01172 0.09213 0.00951 0.08055 C 0.00925 0.07708 0.00847 0.06782 0.00768 0.06365 C 0.00716 0.06134 0.00638 0.05926 0.00573 0.05694 C 0.00547 0.05301 0.00521 0.04907 0.00482 0.04514 C 0.00456 0.04351 0.00404 0.04189 0.00378 0.04004 C 0.00339 0.03726 0.00326 0.03449 0.00287 0.03171 C 0.00261 0.03009 0.00222 0.02847 0.00196 0.02662 C 0.00156 0.02338 0.00143 0.0199 0.00104 0.01643 C 0.00078 0.01481 0.00013 0.01319 -2.08333E-6 0.01157 C -0.00013 0.00764 -2.08333E-6 0.0037 -2.08333E-6 -0.00024 L -2.08333E-6 3.7037E-6 " pathEditMode="relative" rAng="0" ptsTypes="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22" y="-2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B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640EA2-0A8C-43D2-B2FB-50FC8E7C72F2}"/>
              </a:ext>
            </a:extLst>
          </p:cNvPr>
          <p:cNvGrpSpPr/>
          <p:nvPr/>
        </p:nvGrpSpPr>
        <p:grpSpPr>
          <a:xfrm>
            <a:off x="0" y="0"/>
            <a:ext cx="12192000" cy="5706092"/>
            <a:chOff x="0" y="0"/>
            <a:chExt cx="12192000" cy="570609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9E68C8-9F83-4910-959E-FC948797B6B5}"/>
                </a:ext>
              </a:extLst>
            </p:cNvPr>
            <p:cNvSpPr/>
            <p:nvPr/>
          </p:nvSpPr>
          <p:spPr>
            <a:xfrm>
              <a:off x="165100" y="139700"/>
              <a:ext cx="12026900" cy="5431674"/>
            </a:xfrm>
            <a:prstGeom prst="rect">
              <a:avLst/>
            </a:prstGeom>
            <a:solidFill>
              <a:srgbClr val="566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액자 43">
              <a:extLst>
                <a:ext uri="{FF2B5EF4-FFF2-40B4-BE49-F238E27FC236}">
                  <a16:creationId xmlns:a16="http://schemas.microsoft.com/office/drawing/2014/main" id="{4D52110B-036E-463F-972A-E711AA215827}"/>
                </a:ext>
              </a:extLst>
            </p:cNvPr>
            <p:cNvSpPr/>
            <p:nvPr/>
          </p:nvSpPr>
          <p:spPr>
            <a:xfrm>
              <a:off x="0" y="0"/>
              <a:ext cx="12192000" cy="5706092"/>
            </a:xfrm>
            <a:prstGeom prst="frame">
              <a:avLst>
                <a:gd name="adj1" fmla="val 3336"/>
              </a:avLst>
            </a:prstGeom>
            <a:solidFill>
              <a:srgbClr val="9D8A69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6253D6C-4A30-412A-8473-A31DBE4130C6}"/>
              </a:ext>
            </a:extLst>
          </p:cNvPr>
          <p:cNvSpPr txBox="1"/>
          <p:nvPr/>
        </p:nvSpPr>
        <p:spPr>
          <a:xfrm>
            <a:off x="192318" y="364401"/>
            <a:ext cx="108282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public static int[] solution(int rows, int[][] queries) {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answer = new int[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queries.length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Point[][] map = new Point[rows+1][columns+1];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di = {0, 1, 0, -1};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dj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= {1, 0, -1, 0};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Queue&lt;Point&gt; q;</a:t>
            </a:r>
          </a:p>
        </p:txBody>
      </p:sp>
      <p:grpSp>
        <p:nvGrpSpPr>
          <p:cNvPr id="89" name="그룹 1001">
            <a:extLst>
              <a:ext uri="{FF2B5EF4-FFF2-40B4-BE49-F238E27FC236}">
                <a16:creationId xmlns:a16="http://schemas.microsoft.com/office/drawing/2014/main" id="{AC4F485A-9ACE-40A8-A8B1-EEFEBBFBD362}"/>
              </a:ext>
            </a:extLst>
          </p:cNvPr>
          <p:cNvGrpSpPr/>
          <p:nvPr/>
        </p:nvGrpSpPr>
        <p:grpSpPr>
          <a:xfrm>
            <a:off x="-4254670" y="-2006990"/>
            <a:ext cx="20871387" cy="11186461"/>
            <a:chOff x="6617834" y="4536927"/>
            <a:chExt cx="34419048" cy="18447619"/>
          </a:xfrm>
        </p:grpSpPr>
        <p:pic>
          <p:nvPicPr>
            <p:cNvPr id="90" name="Object 2">
              <a:extLst>
                <a:ext uri="{FF2B5EF4-FFF2-40B4-BE49-F238E27FC236}">
                  <a16:creationId xmlns:a16="http://schemas.microsoft.com/office/drawing/2014/main" id="{DE04F786-B84F-41AA-9D1E-2D32C855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834" y="4536927"/>
              <a:ext cx="34419048" cy="18447619"/>
            </a:xfrm>
            <a:prstGeom prst="rect">
              <a:avLst/>
            </a:prstGeom>
          </p:spPr>
        </p:pic>
        <p:pic>
          <p:nvPicPr>
            <p:cNvPr id="91" name="Object 3">
              <a:extLst>
                <a:ext uri="{FF2B5EF4-FFF2-40B4-BE49-F238E27FC236}">
                  <a16:creationId xmlns:a16="http://schemas.microsoft.com/office/drawing/2014/main" id="{0468E4E9-6D94-40DE-9FA3-101A5BDC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2595" y="9005340"/>
              <a:ext cx="17231474" cy="9219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1256975" y="882914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62" name="Object 57">
            <a:extLst>
              <a:ext uri="{FF2B5EF4-FFF2-40B4-BE49-F238E27FC236}">
                <a16:creationId xmlns:a16="http://schemas.microsoft.com/office/drawing/2014/main" id="{E574FD3A-637E-411F-9B01-B18B82C4CF46}"/>
              </a:ext>
            </a:extLst>
          </p:cNvPr>
          <p:cNvSpPr txBox="1"/>
          <p:nvPr/>
        </p:nvSpPr>
        <p:spPr>
          <a:xfrm>
            <a:off x="2476564" y="2256572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altLang="ko-KR" sz="2400" kern="0" spc="-67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5E0B94-70D2-4B95-9FCA-A455E7D1EE3E}"/>
              </a:ext>
            </a:extLst>
          </p:cNvPr>
          <p:cNvSpPr/>
          <p:nvPr/>
        </p:nvSpPr>
        <p:spPr>
          <a:xfrm>
            <a:off x="957729" y="5825280"/>
            <a:ext cx="10451794" cy="496512"/>
          </a:xfrm>
          <a:prstGeom prst="round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38683EC-6067-420D-B949-D2D72D551C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692" b="94615" l="1202" r="11860">
                        <a14:foregroundMark x1="3030" y1="77692" x2="3030" y2="77692"/>
                        <a14:foregroundMark x1="3866" y1="77692" x2="3866" y2="77692"/>
                        <a14:foregroundMark x1="7210" y1="76154" x2="7210" y2="76154"/>
                        <a14:foregroundMark x1="7941" y1="76154" x2="7941" y2="76154"/>
                        <a14:foregroundMark x1="11860" y1="74615" x2="11860" y2="74615"/>
                        <a14:foregroundMark x1="11442" y1="74615" x2="11442" y2="74615"/>
                      </a14:backgroundRemoval>
                    </a14:imgEffect>
                  </a14:imgLayer>
                </a14:imgProps>
              </a:ext>
            </a:extLst>
          </a:blip>
          <a:srcRect t="53329" r="87596" b="-7806"/>
          <a:stretch/>
        </p:blipFill>
        <p:spPr>
          <a:xfrm>
            <a:off x="871492" y="5898916"/>
            <a:ext cx="1512266" cy="45111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283857B9-C80B-443B-99AE-F9DB63751C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305" b="93967" l="95317" r="97849">
                        <a14:foregroundMark x1="96343" y1="73077" x2="96343" y2="73077"/>
                        <a14:foregroundMark x1="96134" y1="83077" x2="96134" y2="83077"/>
                        <a14:foregroundMark x1="96708" y1="83077" x2="96708" y2="83077"/>
                        <a14:foregroundMark x1="97283" y1="83077" x2="97283" y2="83077"/>
                      </a14:backgroundRemoval>
                    </a14:imgEffect>
                  </a14:imgLayer>
                </a14:imgProps>
              </a:ext>
            </a:extLst>
          </a:blip>
          <a:srcRect l="95000" t="50472" r="1834" b="1201"/>
          <a:stretch/>
        </p:blipFill>
        <p:spPr>
          <a:xfrm>
            <a:off x="10927740" y="5886879"/>
            <a:ext cx="386040" cy="4001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F4F230-F202-401B-ADD4-1EB9C27A2B61}"/>
              </a:ext>
            </a:extLst>
          </p:cNvPr>
          <p:cNvSpPr/>
          <p:nvPr/>
        </p:nvSpPr>
        <p:spPr>
          <a:xfrm>
            <a:off x="971819" y="5764636"/>
            <a:ext cx="10442082" cy="115281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26B6AAE-E9DB-476E-9F0B-221CFAC50C39}"/>
              </a:ext>
            </a:extLst>
          </p:cNvPr>
          <p:cNvSpPr/>
          <p:nvPr/>
        </p:nvSpPr>
        <p:spPr>
          <a:xfrm>
            <a:off x="959236" y="5765080"/>
            <a:ext cx="2911056" cy="119341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-4254670" y="45925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67680" y="-3782893"/>
              <a:ext cx="17220062" cy="657143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571032" y="759688"/>
            <a:ext cx="4677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진행 상황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세팅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&amp;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방 생성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6" name="그림 95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61525679-D6B1-490C-BD4E-FD055CD607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21" y="5457870"/>
            <a:ext cx="1005840" cy="1005840"/>
          </a:xfrm>
          <a:prstGeom prst="rect">
            <a:avLst/>
          </a:prstGeom>
        </p:spPr>
      </p:pic>
      <p:pic>
        <p:nvPicPr>
          <p:cNvPr id="97" name="그림 96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F5AEDADE-F84B-42CB-BFE2-2437E81C1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18" y="5405147"/>
            <a:ext cx="1005840" cy="100584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DDC9F8-D931-4404-A324-C41E30555D61}"/>
              </a:ext>
            </a:extLst>
          </p:cNvPr>
          <p:cNvGrpSpPr/>
          <p:nvPr/>
        </p:nvGrpSpPr>
        <p:grpSpPr>
          <a:xfrm>
            <a:off x="2114184" y="5470743"/>
            <a:ext cx="1483944" cy="1417086"/>
            <a:chOff x="3030326" y="4018153"/>
            <a:chExt cx="2973832" cy="283984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F367ED-5CC2-4BC0-AD57-18FA695597FE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6FE36E6-8EE1-494A-8E30-30C2E3F3EBE5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608E6A4-42BF-4FF6-BBE8-FFB18259D52F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E726498-309B-4FC7-9C93-CE832BBEF87B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3741B8C-AD4A-4057-B7BF-38B2847BAB9E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55" name="사다리꼴 54">
                <a:extLst>
                  <a:ext uri="{FF2B5EF4-FFF2-40B4-BE49-F238E27FC236}">
                    <a16:creationId xmlns:a16="http://schemas.microsoft.com/office/drawing/2014/main" id="{AEB6CBC1-ADD6-4074-8BFB-ADD7149EFBC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7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69CC3232-8A74-438A-9444-89D9048DF819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543A8BA1-939F-4F30-8A86-C763E0D8BFD5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60" name="Rectangle 36">
                    <a:extLst>
                      <a:ext uri="{FF2B5EF4-FFF2-40B4-BE49-F238E27FC236}">
                        <a16:creationId xmlns:a16="http://schemas.microsoft.com/office/drawing/2014/main" id="{761C444C-78C2-4AE8-848E-6525A74D52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1" name="자유형 67">
                    <a:extLst>
                      <a:ext uri="{FF2B5EF4-FFF2-40B4-BE49-F238E27FC236}">
                        <a16:creationId xmlns:a16="http://schemas.microsoft.com/office/drawing/2014/main" id="{9C13E17E-1165-42CE-8357-DC4E72677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3" name="Freeform 52">
                    <a:extLst>
                      <a:ext uri="{FF2B5EF4-FFF2-40B4-BE49-F238E27FC236}">
                        <a16:creationId xmlns:a16="http://schemas.microsoft.com/office/drawing/2014/main" id="{E6DB1C87-A461-45FC-B3AA-0E0316210C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4" name="Freeform 53">
                    <a:extLst>
                      <a:ext uri="{FF2B5EF4-FFF2-40B4-BE49-F238E27FC236}">
                        <a16:creationId xmlns:a16="http://schemas.microsoft.com/office/drawing/2014/main" id="{356BC4B5-6CD4-4824-A05F-873CD83691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33">
                    <a:extLst>
                      <a:ext uri="{FF2B5EF4-FFF2-40B4-BE49-F238E27FC236}">
                        <a16:creationId xmlns:a16="http://schemas.microsoft.com/office/drawing/2014/main" id="{77CB3791-A114-4DD1-8DAD-A3760473B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6" name="Freeform 42">
                    <a:extLst>
                      <a:ext uri="{FF2B5EF4-FFF2-40B4-BE49-F238E27FC236}">
                        <a16:creationId xmlns:a16="http://schemas.microsoft.com/office/drawing/2014/main" id="{74ADF788-95F5-425F-8075-9DDD00739E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7" name="Freeform 43">
                    <a:extLst>
                      <a:ext uri="{FF2B5EF4-FFF2-40B4-BE49-F238E27FC236}">
                        <a16:creationId xmlns:a16="http://schemas.microsoft.com/office/drawing/2014/main" id="{49701180-0297-412A-A0AC-25E8C74748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8" name="자유형 73">
                    <a:extLst>
                      <a:ext uri="{FF2B5EF4-FFF2-40B4-BE49-F238E27FC236}">
                        <a16:creationId xmlns:a16="http://schemas.microsoft.com/office/drawing/2014/main" id="{B3B85B19-8490-487A-99A6-F0A36216D5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59" name="양쪽 모서리가 둥근 사각형 65">
                  <a:extLst>
                    <a:ext uri="{FF2B5EF4-FFF2-40B4-BE49-F238E27FC236}">
                      <a16:creationId xmlns:a16="http://schemas.microsoft.com/office/drawing/2014/main" id="{D41A1868-434D-4AC6-A708-D13F9B6CD0F0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7" name="양쪽 모서리가 둥근 사각형 63">
                <a:extLst>
                  <a:ext uri="{FF2B5EF4-FFF2-40B4-BE49-F238E27FC236}">
                    <a16:creationId xmlns:a16="http://schemas.microsoft.com/office/drawing/2014/main" id="{2A66E09E-34B0-407A-8EF3-EA6D38DF8CB7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B8435A-BC86-4E1F-9756-9D987BF82FBA}"/>
              </a:ext>
            </a:extLst>
          </p:cNvPr>
          <p:cNvGrpSpPr/>
          <p:nvPr/>
        </p:nvGrpSpPr>
        <p:grpSpPr>
          <a:xfrm>
            <a:off x="8586402" y="5437328"/>
            <a:ext cx="1483944" cy="1417086"/>
            <a:chOff x="3030326" y="4018153"/>
            <a:chExt cx="2973832" cy="2839847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9B0D283-5418-4A88-9AA7-2485BE65E326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1FCA930-7DA7-4D80-A2F6-CF5345B5692E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512171F-9950-42A9-BD47-6248E25944C7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02D825A-28A1-4983-A10C-1C0EA1BAEAD4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EFA5043-2413-4B49-BFA7-F4815D682133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75" name="사다리꼴 74">
                <a:extLst>
                  <a:ext uri="{FF2B5EF4-FFF2-40B4-BE49-F238E27FC236}">
                    <a16:creationId xmlns:a16="http://schemas.microsoft.com/office/drawing/2014/main" id="{1DCC1DC2-4AC6-4219-9A7A-EE91AF70A27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7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95B488F-0B57-4E21-B5B7-1B63E14CC15E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03457C7-181C-4825-B632-A416FD84343D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81" name="Rectangle 36">
                    <a:extLst>
                      <a:ext uri="{FF2B5EF4-FFF2-40B4-BE49-F238E27FC236}">
                        <a16:creationId xmlns:a16="http://schemas.microsoft.com/office/drawing/2014/main" id="{0E78051B-C3D1-4391-824A-69CA5E2A12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2" name="자유형 67">
                    <a:extLst>
                      <a:ext uri="{FF2B5EF4-FFF2-40B4-BE49-F238E27FC236}">
                        <a16:creationId xmlns:a16="http://schemas.microsoft.com/office/drawing/2014/main" id="{8AAFD6BD-EC8D-44D6-B055-959D235A3C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3" name="Freeform 52">
                    <a:extLst>
                      <a:ext uri="{FF2B5EF4-FFF2-40B4-BE49-F238E27FC236}">
                        <a16:creationId xmlns:a16="http://schemas.microsoft.com/office/drawing/2014/main" id="{C55AAABA-B2D0-4047-A831-04B1432439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4" name="Freeform 53">
                    <a:extLst>
                      <a:ext uri="{FF2B5EF4-FFF2-40B4-BE49-F238E27FC236}">
                        <a16:creationId xmlns:a16="http://schemas.microsoft.com/office/drawing/2014/main" id="{37D3A663-63A9-469D-A95E-FA8CCACFF8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5" name="Freeform 33">
                    <a:extLst>
                      <a:ext uri="{FF2B5EF4-FFF2-40B4-BE49-F238E27FC236}">
                        <a16:creationId xmlns:a16="http://schemas.microsoft.com/office/drawing/2014/main" id="{FB9B215E-5295-4E85-A0B4-C798121FE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6" name="Freeform 42">
                    <a:extLst>
                      <a:ext uri="{FF2B5EF4-FFF2-40B4-BE49-F238E27FC236}">
                        <a16:creationId xmlns:a16="http://schemas.microsoft.com/office/drawing/2014/main" id="{206A0FE4-D3CF-403D-8363-9910DF038B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7" name="Freeform 43">
                    <a:extLst>
                      <a:ext uri="{FF2B5EF4-FFF2-40B4-BE49-F238E27FC236}">
                        <a16:creationId xmlns:a16="http://schemas.microsoft.com/office/drawing/2014/main" id="{2563FD56-BA77-464E-8B9B-6FC0E1ACDB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8" name="자유형 73">
                    <a:extLst>
                      <a:ext uri="{FF2B5EF4-FFF2-40B4-BE49-F238E27FC236}">
                        <a16:creationId xmlns:a16="http://schemas.microsoft.com/office/drawing/2014/main" id="{086F72D1-F552-4C2E-AA6D-8A351C49C0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80" name="양쪽 모서리가 둥근 사각형 65">
                  <a:extLst>
                    <a:ext uri="{FF2B5EF4-FFF2-40B4-BE49-F238E27FC236}">
                      <a16:creationId xmlns:a16="http://schemas.microsoft.com/office/drawing/2014/main" id="{BD58B32B-8A04-48EB-9D73-8C98F59B4F79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양쪽 모서리가 둥근 사각형 63">
                <a:extLst>
                  <a:ext uri="{FF2B5EF4-FFF2-40B4-BE49-F238E27FC236}">
                    <a16:creationId xmlns:a16="http://schemas.microsoft.com/office/drawing/2014/main" id="{E3951F05-680F-4CDA-9D30-4E6F235F2C3C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D85FC34A-9A86-42FB-A10E-B5989D1C05DB}"/>
              </a:ext>
            </a:extLst>
          </p:cNvPr>
          <p:cNvSpPr/>
          <p:nvPr/>
        </p:nvSpPr>
        <p:spPr>
          <a:xfrm>
            <a:off x="3833450" y="5668978"/>
            <a:ext cx="267289" cy="267289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05">
            <a:extLst>
              <a:ext uri="{FF2B5EF4-FFF2-40B4-BE49-F238E27FC236}">
                <a16:creationId xmlns:a16="http://schemas.microsoft.com/office/drawing/2014/main" id="{537A1310-2663-49AD-B096-651F6C2D397B}"/>
              </a:ext>
            </a:extLst>
          </p:cNvPr>
          <p:cNvGrpSpPr/>
          <p:nvPr/>
        </p:nvGrpSpPr>
        <p:grpSpPr>
          <a:xfrm rot="511984">
            <a:off x="1255671" y="882344"/>
            <a:ext cx="370110" cy="356594"/>
            <a:chOff x="3536585" y="1372288"/>
            <a:chExt cx="991051" cy="954862"/>
          </a:xfrm>
        </p:grpSpPr>
        <p:pic>
          <p:nvPicPr>
            <p:cNvPr id="110" name="Object 15">
              <a:extLst>
                <a:ext uri="{FF2B5EF4-FFF2-40B4-BE49-F238E27FC236}">
                  <a16:creationId xmlns:a16="http://schemas.microsoft.com/office/drawing/2014/main" id="{814D1E3B-5D94-4229-BB66-7D584A0B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ACAA7D10-F450-41FA-8AC3-275C9E00F3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2567" y="2224127"/>
            <a:ext cx="6649792" cy="2459269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0801FB43-659C-406B-88CF-7498A251BE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19061" y="2036422"/>
            <a:ext cx="3067232" cy="295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1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B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640EA2-0A8C-43D2-B2FB-50FC8E7C72F2}"/>
              </a:ext>
            </a:extLst>
          </p:cNvPr>
          <p:cNvGrpSpPr/>
          <p:nvPr/>
        </p:nvGrpSpPr>
        <p:grpSpPr>
          <a:xfrm>
            <a:off x="0" y="0"/>
            <a:ext cx="12192000" cy="5706092"/>
            <a:chOff x="0" y="0"/>
            <a:chExt cx="12192000" cy="570609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9E68C8-9F83-4910-959E-FC948797B6B5}"/>
                </a:ext>
              </a:extLst>
            </p:cNvPr>
            <p:cNvSpPr/>
            <p:nvPr/>
          </p:nvSpPr>
          <p:spPr>
            <a:xfrm>
              <a:off x="165100" y="139700"/>
              <a:ext cx="12026900" cy="5431674"/>
            </a:xfrm>
            <a:prstGeom prst="rect">
              <a:avLst/>
            </a:prstGeom>
            <a:solidFill>
              <a:srgbClr val="566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액자 43">
              <a:extLst>
                <a:ext uri="{FF2B5EF4-FFF2-40B4-BE49-F238E27FC236}">
                  <a16:creationId xmlns:a16="http://schemas.microsoft.com/office/drawing/2014/main" id="{4D52110B-036E-463F-972A-E711AA215827}"/>
                </a:ext>
              </a:extLst>
            </p:cNvPr>
            <p:cNvSpPr/>
            <p:nvPr/>
          </p:nvSpPr>
          <p:spPr>
            <a:xfrm>
              <a:off x="0" y="0"/>
              <a:ext cx="12192000" cy="5706092"/>
            </a:xfrm>
            <a:prstGeom prst="frame">
              <a:avLst>
                <a:gd name="adj1" fmla="val 3336"/>
              </a:avLst>
            </a:prstGeom>
            <a:solidFill>
              <a:srgbClr val="9D8A69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6253D6C-4A30-412A-8473-A31DBE4130C6}"/>
              </a:ext>
            </a:extLst>
          </p:cNvPr>
          <p:cNvSpPr txBox="1"/>
          <p:nvPr/>
        </p:nvSpPr>
        <p:spPr>
          <a:xfrm>
            <a:off x="192318" y="364401"/>
            <a:ext cx="108282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public static int[] solution(int rows, int[][] queries) {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answer = new int[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queries.length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Point[][] map = new Point[rows+1][columns+1];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di = {0, 1, 0, -1};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dj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= {1, 0, -1, 0};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Queue&lt;Point&gt; q;</a:t>
            </a:r>
          </a:p>
        </p:txBody>
      </p:sp>
      <p:grpSp>
        <p:nvGrpSpPr>
          <p:cNvPr id="89" name="그룹 1001">
            <a:extLst>
              <a:ext uri="{FF2B5EF4-FFF2-40B4-BE49-F238E27FC236}">
                <a16:creationId xmlns:a16="http://schemas.microsoft.com/office/drawing/2014/main" id="{AC4F485A-9ACE-40A8-A8B1-EEFEBBFBD362}"/>
              </a:ext>
            </a:extLst>
          </p:cNvPr>
          <p:cNvGrpSpPr/>
          <p:nvPr/>
        </p:nvGrpSpPr>
        <p:grpSpPr>
          <a:xfrm>
            <a:off x="-4254670" y="-2006990"/>
            <a:ext cx="20871387" cy="11186461"/>
            <a:chOff x="6617834" y="4536927"/>
            <a:chExt cx="34419048" cy="18447619"/>
          </a:xfrm>
        </p:grpSpPr>
        <p:pic>
          <p:nvPicPr>
            <p:cNvPr id="90" name="Object 2">
              <a:extLst>
                <a:ext uri="{FF2B5EF4-FFF2-40B4-BE49-F238E27FC236}">
                  <a16:creationId xmlns:a16="http://schemas.microsoft.com/office/drawing/2014/main" id="{DE04F786-B84F-41AA-9D1E-2D32C855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834" y="4536927"/>
              <a:ext cx="34419048" cy="18447619"/>
            </a:xfrm>
            <a:prstGeom prst="rect">
              <a:avLst/>
            </a:prstGeom>
          </p:spPr>
        </p:pic>
        <p:pic>
          <p:nvPicPr>
            <p:cNvPr id="91" name="Object 3">
              <a:extLst>
                <a:ext uri="{FF2B5EF4-FFF2-40B4-BE49-F238E27FC236}">
                  <a16:creationId xmlns:a16="http://schemas.microsoft.com/office/drawing/2014/main" id="{0468E4E9-6D94-40DE-9FA3-101A5BDC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2595" y="9005340"/>
              <a:ext cx="17231474" cy="9219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1256975" y="882914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62" name="Object 57">
            <a:extLst>
              <a:ext uri="{FF2B5EF4-FFF2-40B4-BE49-F238E27FC236}">
                <a16:creationId xmlns:a16="http://schemas.microsoft.com/office/drawing/2014/main" id="{E574FD3A-637E-411F-9B01-B18B82C4CF46}"/>
              </a:ext>
            </a:extLst>
          </p:cNvPr>
          <p:cNvSpPr txBox="1"/>
          <p:nvPr/>
        </p:nvSpPr>
        <p:spPr>
          <a:xfrm>
            <a:off x="2476564" y="2256572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altLang="ko-KR" sz="2400" kern="0" spc="-67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5E0B94-70D2-4B95-9FCA-A455E7D1EE3E}"/>
              </a:ext>
            </a:extLst>
          </p:cNvPr>
          <p:cNvSpPr/>
          <p:nvPr/>
        </p:nvSpPr>
        <p:spPr>
          <a:xfrm>
            <a:off x="957729" y="5825280"/>
            <a:ext cx="10451794" cy="496512"/>
          </a:xfrm>
          <a:prstGeom prst="round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38683EC-6067-420D-B949-D2D72D551C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692" b="94615" l="1202" r="11860">
                        <a14:foregroundMark x1="3030" y1="77692" x2="3030" y2="77692"/>
                        <a14:foregroundMark x1="3866" y1="77692" x2="3866" y2="77692"/>
                        <a14:foregroundMark x1="7210" y1="76154" x2="7210" y2="76154"/>
                        <a14:foregroundMark x1="7941" y1="76154" x2="7941" y2="76154"/>
                        <a14:foregroundMark x1="11860" y1="74615" x2="11860" y2="74615"/>
                        <a14:foregroundMark x1="11442" y1="74615" x2="11442" y2="74615"/>
                      </a14:backgroundRemoval>
                    </a14:imgEffect>
                  </a14:imgLayer>
                </a14:imgProps>
              </a:ext>
            </a:extLst>
          </a:blip>
          <a:srcRect t="53329" r="87596" b="-7806"/>
          <a:stretch/>
        </p:blipFill>
        <p:spPr>
          <a:xfrm>
            <a:off x="871492" y="5898916"/>
            <a:ext cx="1512266" cy="45111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283857B9-C80B-443B-99AE-F9DB63751C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305" b="93967" l="95317" r="97849">
                        <a14:foregroundMark x1="96343" y1="73077" x2="96343" y2="73077"/>
                        <a14:foregroundMark x1="96134" y1="83077" x2="96134" y2="83077"/>
                        <a14:foregroundMark x1="96708" y1="83077" x2="96708" y2="83077"/>
                        <a14:foregroundMark x1="97283" y1="83077" x2="97283" y2="83077"/>
                      </a14:backgroundRemoval>
                    </a14:imgEffect>
                  </a14:imgLayer>
                </a14:imgProps>
              </a:ext>
            </a:extLst>
          </a:blip>
          <a:srcRect l="95000" t="50472" r="1834" b="1201"/>
          <a:stretch/>
        </p:blipFill>
        <p:spPr>
          <a:xfrm>
            <a:off x="10927740" y="5886879"/>
            <a:ext cx="386040" cy="4001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F4F230-F202-401B-ADD4-1EB9C27A2B61}"/>
              </a:ext>
            </a:extLst>
          </p:cNvPr>
          <p:cNvSpPr/>
          <p:nvPr/>
        </p:nvSpPr>
        <p:spPr>
          <a:xfrm>
            <a:off x="971819" y="5764636"/>
            <a:ext cx="10442082" cy="115281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26B6AAE-E9DB-476E-9F0B-221CFAC50C39}"/>
              </a:ext>
            </a:extLst>
          </p:cNvPr>
          <p:cNvSpPr/>
          <p:nvPr/>
        </p:nvSpPr>
        <p:spPr>
          <a:xfrm>
            <a:off x="959236" y="5765080"/>
            <a:ext cx="4142593" cy="119341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-4254670" y="45925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67680" y="-3782893"/>
              <a:ext cx="17220062" cy="657143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571032" y="759688"/>
            <a:ext cx="4677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진행 상황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학교목록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&amp;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85FC34A-9A86-42FB-A10E-B5989D1C05DB}"/>
              </a:ext>
            </a:extLst>
          </p:cNvPr>
          <p:cNvSpPr/>
          <p:nvPr/>
        </p:nvSpPr>
        <p:spPr>
          <a:xfrm>
            <a:off x="5107570" y="5668978"/>
            <a:ext cx="267289" cy="267289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4DBC2E8B-A8F1-4A2E-BA9A-7ED1CFCBFE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2637" y="1579614"/>
            <a:ext cx="8086725" cy="3952875"/>
          </a:xfrm>
          <a:prstGeom prst="rect">
            <a:avLst/>
          </a:prstGeom>
        </p:spPr>
      </p:pic>
      <p:pic>
        <p:nvPicPr>
          <p:cNvPr id="114" name="그림 113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2AB83AD2-6200-4BFA-A6A5-3961989DD0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21" y="5457870"/>
            <a:ext cx="1005840" cy="1005840"/>
          </a:xfrm>
          <a:prstGeom prst="rect">
            <a:avLst/>
          </a:prstGeom>
        </p:spPr>
      </p:pic>
      <p:pic>
        <p:nvPicPr>
          <p:cNvPr id="115" name="그림 11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5665EEE9-1F63-4C06-BD2F-A9B3520BC9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18" y="5405147"/>
            <a:ext cx="1005840" cy="1005840"/>
          </a:xfrm>
          <a:prstGeom prst="rect">
            <a:avLst/>
          </a:prstGeom>
        </p:spPr>
      </p:pic>
      <p:grpSp>
        <p:nvGrpSpPr>
          <p:cNvPr id="109" name="그룹 1005">
            <a:extLst>
              <a:ext uri="{FF2B5EF4-FFF2-40B4-BE49-F238E27FC236}">
                <a16:creationId xmlns:a16="http://schemas.microsoft.com/office/drawing/2014/main" id="{537A1310-2663-49AD-B096-651F6C2D397B}"/>
              </a:ext>
            </a:extLst>
          </p:cNvPr>
          <p:cNvGrpSpPr/>
          <p:nvPr/>
        </p:nvGrpSpPr>
        <p:grpSpPr>
          <a:xfrm rot="511984">
            <a:off x="1255671" y="882344"/>
            <a:ext cx="370110" cy="356594"/>
            <a:chOff x="3536585" y="1372288"/>
            <a:chExt cx="991051" cy="954862"/>
          </a:xfrm>
        </p:grpSpPr>
        <p:pic>
          <p:nvPicPr>
            <p:cNvPr id="110" name="Object 15">
              <a:extLst>
                <a:ext uri="{FF2B5EF4-FFF2-40B4-BE49-F238E27FC236}">
                  <a16:creationId xmlns:a16="http://schemas.microsoft.com/office/drawing/2014/main" id="{814D1E3B-5D94-4229-BB66-7D584A0B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DDC9F8-D931-4404-A324-C41E30555D61}"/>
              </a:ext>
            </a:extLst>
          </p:cNvPr>
          <p:cNvGrpSpPr/>
          <p:nvPr/>
        </p:nvGrpSpPr>
        <p:grpSpPr>
          <a:xfrm>
            <a:off x="2114184" y="5470743"/>
            <a:ext cx="1483944" cy="1417086"/>
            <a:chOff x="3030326" y="4018153"/>
            <a:chExt cx="2973832" cy="283984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F367ED-5CC2-4BC0-AD57-18FA695597FE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6FE36E6-8EE1-494A-8E30-30C2E3F3EBE5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608E6A4-42BF-4FF6-BBE8-FFB18259D52F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E726498-309B-4FC7-9C93-CE832BBEF87B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3741B8C-AD4A-4057-B7BF-38B2847BAB9E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55" name="사다리꼴 54">
                <a:extLst>
                  <a:ext uri="{FF2B5EF4-FFF2-40B4-BE49-F238E27FC236}">
                    <a16:creationId xmlns:a16="http://schemas.microsoft.com/office/drawing/2014/main" id="{AEB6CBC1-ADD6-4074-8BFB-ADD7149EFBC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8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69CC3232-8A74-438A-9444-89D9048DF819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543A8BA1-939F-4F30-8A86-C763E0D8BFD5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60" name="Rectangle 36">
                    <a:extLst>
                      <a:ext uri="{FF2B5EF4-FFF2-40B4-BE49-F238E27FC236}">
                        <a16:creationId xmlns:a16="http://schemas.microsoft.com/office/drawing/2014/main" id="{761C444C-78C2-4AE8-848E-6525A74D52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1" name="자유형 67">
                    <a:extLst>
                      <a:ext uri="{FF2B5EF4-FFF2-40B4-BE49-F238E27FC236}">
                        <a16:creationId xmlns:a16="http://schemas.microsoft.com/office/drawing/2014/main" id="{9C13E17E-1165-42CE-8357-DC4E72677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3" name="Freeform 52">
                    <a:extLst>
                      <a:ext uri="{FF2B5EF4-FFF2-40B4-BE49-F238E27FC236}">
                        <a16:creationId xmlns:a16="http://schemas.microsoft.com/office/drawing/2014/main" id="{E6DB1C87-A461-45FC-B3AA-0E0316210C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4" name="Freeform 53">
                    <a:extLst>
                      <a:ext uri="{FF2B5EF4-FFF2-40B4-BE49-F238E27FC236}">
                        <a16:creationId xmlns:a16="http://schemas.microsoft.com/office/drawing/2014/main" id="{356BC4B5-6CD4-4824-A05F-873CD83691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33">
                    <a:extLst>
                      <a:ext uri="{FF2B5EF4-FFF2-40B4-BE49-F238E27FC236}">
                        <a16:creationId xmlns:a16="http://schemas.microsoft.com/office/drawing/2014/main" id="{77CB3791-A114-4DD1-8DAD-A3760473B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6" name="Freeform 42">
                    <a:extLst>
                      <a:ext uri="{FF2B5EF4-FFF2-40B4-BE49-F238E27FC236}">
                        <a16:creationId xmlns:a16="http://schemas.microsoft.com/office/drawing/2014/main" id="{74ADF788-95F5-425F-8075-9DDD00739E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7" name="Freeform 43">
                    <a:extLst>
                      <a:ext uri="{FF2B5EF4-FFF2-40B4-BE49-F238E27FC236}">
                        <a16:creationId xmlns:a16="http://schemas.microsoft.com/office/drawing/2014/main" id="{49701180-0297-412A-A0AC-25E8C74748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8" name="자유형 73">
                    <a:extLst>
                      <a:ext uri="{FF2B5EF4-FFF2-40B4-BE49-F238E27FC236}">
                        <a16:creationId xmlns:a16="http://schemas.microsoft.com/office/drawing/2014/main" id="{B3B85B19-8490-487A-99A6-F0A36216D5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59" name="양쪽 모서리가 둥근 사각형 65">
                  <a:extLst>
                    <a:ext uri="{FF2B5EF4-FFF2-40B4-BE49-F238E27FC236}">
                      <a16:creationId xmlns:a16="http://schemas.microsoft.com/office/drawing/2014/main" id="{D41A1868-434D-4AC6-A708-D13F9B6CD0F0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7" name="양쪽 모서리가 둥근 사각형 63">
                <a:extLst>
                  <a:ext uri="{FF2B5EF4-FFF2-40B4-BE49-F238E27FC236}">
                    <a16:creationId xmlns:a16="http://schemas.microsoft.com/office/drawing/2014/main" id="{2A66E09E-34B0-407A-8EF3-EA6D38DF8CB7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B8435A-BC86-4E1F-9756-9D987BF82FBA}"/>
              </a:ext>
            </a:extLst>
          </p:cNvPr>
          <p:cNvGrpSpPr/>
          <p:nvPr/>
        </p:nvGrpSpPr>
        <p:grpSpPr>
          <a:xfrm>
            <a:off x="8586402" y="5437328"/>
            <a:ext cx="1483944" cy="1417086"/>
            <a:chOff x="3030326" y="4018153"/>
            <a:chExt cx="2973832" cy="2839847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9B0D283-5418-4A88-9AA7-2485BE65E326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1FCA930-7DA7-4D80-A2F6-CF5345B5692E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512171F-9950-42A9-BD47-6248E25944C7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02D825A-28A1-4983-A10C-1C0EA1BAEAD4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EFA5043-2413-4B49-BFA7-F4815D682133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75" name="사다리꼴 74">
                <a:extLst>
                  <a:ext uri="{FF2B5EF4-FFF2-40B4-BE49-F238E27FC236}">
                    <a16:creationId xmlns:a16="http://schemas.microsoft.com/office/drawing/2014/main" id="{1DCC1DC2-4AC6-4219-9A7A-EE91AF70A27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8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95B488F-0B57-4E21-B5B7-1B63E14CC15E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03457C7-181C-4825-B632-A416FD84343D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81" name="Rectangle 36">
                    <a:extLst>
                      <a:ext uri="{FF2B5EF4-FFF2-40B4-BE49-F238E27FC236}">
                        <a16:creationId xmlns:a16="http://schemas.microsoft.com/office/drawing/2014/main" id="{0E78051B-C3D1-4391-824A-69CA5E2A12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2" name="자유형 67">
                    <a:extLst>
                      <a:ext uri="{FF2B5EF4-FFF2-40B4-BE49-F238E27FC236}">
                        <a16:creationId xmlns:a16="http://schemas.microsoft.com/office/drawing/2014/main" id="{8AAFD6BD-EC8D-44D6-B055-959D235A3C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3" name="Freeform 52">
                    <a:extLst>
                      <a:ext uri="{FF2B5EF4-FFF2-40B4-BE49-F238E27FC236}">
                        <a16:creationId xmlns:a16="http://schemas.microsoft.com/office/drawing/2014/main" id="{C55AAABA-B2D0-4047-A831-04B1432439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4" name="Freeform 53">
                    <a:extLst>
                      <a:ext uri="{FF2B5EF4-FFF2-40B4-BE49-F238E27FC236}">
                        <a16:creationId xmlns:a16="http://schemas.microsoft.com/office/drawing/2014/main" id="{37D3A663-63A9-469D-A95E-FA8CCACFF8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5" name="Freeform 33">
                    <a:extLst>
                      <a:ext uri="{FF2B5EF4-FFF2-40B4-BE49-F238E27FC236}">
                        <a16:creationId xmlns:a16="http://schemas.microsoft.com/office/drawing/2014/main" id="{FB9B215E-5295-4E85-A0B4-C798121FE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6" name="Freeform 42">
                    <a:extLst>
                      <a:ext uri="{FF2B5EF4-FFF2-40B4-BE49-F238E27FC236}">
                        <a16:creationId xmlns:a16="http://schemas.microsoft.com/office/drawing/2014/main" id="{206A0FE4-D3CF-403D-8363-9910DF038B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7" name="Freeform 43">
                    <a:extLst>
                      <a:ext uri="{FF2B5EF4-FFF2-40B4-BE49-F238E27FC236}">
                        <a16:creationId xmlns:a16="http://schemas.microsoft.com/office/drawing/2014/main" id="{2563FD56-BA77-464E-8B9B-6FC0E1ACDB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8" name="자유형 73">
                    <a:extLst>
                      <a:ext uri="{FF2B5EF4-FFF2-40B4-BE49-F238E27FC236}">
                        <a16:creationId xmlns:a16="http://schemas.microsoft.com/office/drawing/2014/main" id="{086F72D1-F552-4C2E-AA6D-8A351C49C0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80" name="양쪽 모서리가 둥근 사각형 65">
                  <a:extLst>
                    <a:ext uri="{FF2B5EF4-FFF2-40B4-BE49-F238E27FC236}">
                      <a16:creationId xmlns:a16="http://schemas.microsoft.com/office/drawing/2014/main" id="{BD58B32B-8A04-48EB-9D73-8C98F59B4F79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양쪽 모서리가 둥근 사각형 63">
                <a:extLst>
                  <a:ext uri="{FF2B5EF4-FFF2-40B4-BE49-F238E27FC236}">
                    <a16:creationId xmlns:a16="http://schemas.microsoft.com/office/drawing/2014/main" id="{E3951F05-680F-4CDA-9D30-4E6F235F2C3C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3463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B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640EA2-0A8C-43D2-B2FB-50FC8E7C72F2}"/>
              </a:ext>
            </a:extLst>
          </p:cNvPr>
          <p:cNvGrpSpPr/>
          <p:nvPr/>
        </p:nvGrpSpPr>
        <p:grpSpPr>
          <a:xfrm>
            <a:off x="0" y="0"/>
            <a:ext cx="12192000" cy="5706092"/>
            <a:chOff x="0" y="0"/>
            <a:chExt cx="12192000" cy="570609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9E68C8-9F83-4910-959E-FC948797B6B5}"/>
                </a:ext>
              </a:extLst>
            </p:cNvPr>
            <p:cNvSpPr/>
            <p:nvPr/>
          </p:nvSpPr>
          <p:spPr>
            <a:xfrm>
              <a:off x="165100" y="139700"/>
              <a:ext cx="12026900" cy="5431674"/>
            </a:xfrm>
            <a:prstGeom prst="rect">
              <a:avLst/>
            </a:prstGeom>
            <a:solidFill>
              <a:srgbClr val="566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액자 43">
              <a:extLst>
                <a:ext uri="{FF2B5EF4-FFF2-40B4-BE49-F238E27FC236}">
                  <a16:creationId xmlns:a16="http://schemas.microsoft.com/office/drawing/2014/main" id="{4D52110B-036E-463F-972A-E711AA215827}"/>
                </a:ext>
              </a:extLst>
            </p:cNvPr>
            <p:cNvSpPr/>
            <p:nvPr/>
          </p:nvSpPr>
          <p:spPr>
            <a:xfrm>
              <a:off x="0" y="0"/>
              <a:ext cx="12192000" cy="5706092"/>
            </a:xfrm>
            <a:prstGeom prst="frame">
              <a:avLst>
                <a:gd name="adj1" fmla="val 3336"/>
              </a:avLst>
            </a:prstGeom>
            <a:solidFill>
              <a:srgbClr val="9D8A69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6253D6C-4A30-412A-8473-A31DBE4130C6}"/>
              </a:ext>
            </a:extLst>
          </p:cNvPr>
          <p:cNvSpPr txBox="1"/>
          <p:nvPr/>
        </p:nvSpPr>
        <p:spPr>
          <a:xfrm>
            <a:off x="192318" y="364401"/>
            <a:ext cx="108282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public static int[] solution(int rows, int[][] queries) {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answer = new int[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queries.length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Point[][] map = new Point[rows+1][columns+1];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di = {0, 1, 0, -1};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dj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= {1, 0, -1, 0};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Queue&lt;Point&gt; q;</a:t>
            </a:r>
          </a:p>
        </p:txBody>
      </p:sp>
      <p:grpSp>
        <p:nvGrpSpPr>
          <p:cNvPr id="89" name="그룹 1001">
            <a:extLst>
              <a:ext uri="{FF2B5EF4-FFF2-40B4-BE49-F238E27FC236}">
                <a16:creationId xmlns:a16="http://schemas.microsoft.com/office/drawing/2014/main" id="{AC4F485A-9ACE-40A8-A8B1-EEFEBBFBD362}"/>
              </a:ext>
            </a:extLst>
          </p:cNvPr>
          <p:cNvGrpSpPr/>
          <p:nvPr/>
        </p:nvGrpSpPr>
        <p:grpSpPr>
          <a:xfrm>
            <a:off x="-4254670" y="-2006990"/>
            <a:ext cx="20871387" cy="11186461"/>
            <a:chOff x="6617834" y="4536927"/>
            <a:chExt cx="34419048" cy="18447619"/>
          </a:xfrm>
        </p:grpSpPr>
        <p:pic>
          <p:nvPicPr>
            <p:cNvPr id="90" name="Object 2">
              <a:extLst>
                <a:ext uri="{FF2B5EF4-FFF2-40B4-BE49-F238E27FC236}">
                  <a16:creationId xmlns:a16="http://schemas.microsoft.com/office/drawing/2014/main" id="{DE04F786-B84F-41AA-9D1E-2D32C855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834" y="4536927"/>
              <a:ext cx="34419048" cy="18447619"/>
            </a:xfrm>
            <a:prstGeom prst="rect">
              <a:avLst/>
            </a:prstGeom>
          </p:spPr>
        </p:pic>
        <p:pic>
          <p:nvPicPr>
            <p:cNvPr id="91" name="Object 3">
              <a:extLst>
                <a:ext uri="{FF2B5EF4-FFF2-40B4-BE49-F238E27FC236}">
                  <a16:creationId xmlns:a16="http://schemas.microsoft.com/office/drawing/2014/main" id="{0468E4E9-6D94-40DE-9FA3-101A5BDC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2595" y="9005340"/>
              <a:ext cx="17231474" cy="9219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1256975" y="882914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62" name="Object 57">
            <a:extLst>
              <a:ext uri="{FF2B5EF4-FFF2-40B4-BE49-F238E27FC236}">
                <a16:creationId xmlns:a16="http://schemas.microsoft.com/office/drawing/2014/main" id="{E574FD3A-637E-411F-9B01-B18B82C4CF46}"/>
              </a:ext>
            </a:extLst>
          </p:cNvPr>
          <p:cNvSpPr txBox="1"/>
          <p:nvPr/>
        </p:nvSpPr>
        <p:spPr>
          <a:xfrm>
            <a:off x="2476564" y="2256572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altLang="ko-KR" sz="2400" kern="0" spc="-67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5E0B94-70D2-4B95-9FCA-A455E7D1EE3E}"/>
              </a:ext>
            </a:extLst>
          </p:cNvPr>
          <p:cNvSpPr/>
          <p:nvPr/>
        </p:nvSpPr>
        <p:spPr>
          <a:xfrm>
            <a:off x="957729" y="5825280"/>
            <a:ext cx="10451794" cy="496512"/>
          </a:xfrm>
          <a:prstGeom prst="round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38683EC-6067-420D-B949-D2D72D551C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692" b="94615" l="1202" r="11860">
                        <a14:foregroundMark x1="3030" y1="77692" x2="3030" y2="77692"/>
                        <a14:foregroundMark x1="3866" y1="77692" x2="3866" y2="77692"/>
                        <a14:foregroundMark x1="7210" y1="76154" x2="7210" y2="76154"/>
                        <a14:foregroundMark x1="7941" y1="76154" x2="7941" y2="76154"/>
                        <a14:foregroundMark x1="11860" y1="74615" x2="11860" y2="74615"/>
                        <a14:foregroundMark x1="11442" y1="74615" x2="11442" y2="74615"/>
                      </a14:backgroundRemoval>
                    </a14:imgEffect>
                  </a14:imgLayer>
                </a14:imgProps>
              </a:ext>
            </a:extLst>
          </a:blip>
          <a:srcRect t="53329" r="87596" b="-7806"/>
          <a:stretch/>
        </p:blipFill>
        <p:spPr>
          <a:xfrm>
            <a:off x="871492" y="5898916"/>
            <a:ext cx="1512266" cy="45111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283857B9-C80B-443B-99AE-F9DB63751C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305" b="93967" l="95317" r="97849">
                        <a14:foregroundMark x1="96343" y1="73077" x2="96343" y2="73077"/>
                        <a14:foregroundMark x1="96134" y1="83077" x2="96134" y2="83077"/>
                        <a14:foregroundMark x1="96708" y1="83077" x2="96708" y2="83077"/>
                        <a14:foregroundMark x1="97283" y1="83077" x2="97283" y2="83077"/>
                      </a14:backgroundRemoval>
                    </a14:imgEffect>
                  </a14:imgLayer>
                </a14:imgProps>
              </a:ext>
            </a:extLst>
          </a:blip>
          <a:srcRect l="95000" t="50472" r="1834" b="1201"/>
          <a:stretch/>
        </p:blipFill>
        <p:spPr>
          <a:xfrm>
            <a:off x="10927740" y="5886879"/>
            <a:ext cx="386040" cy="4001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F4F230-F202-401B-ADD4-1EB9C27A2B61}"/>
              </a:ext>
            </a:extLst>
          </p:cNvPr>
          <p:cNvSpPr/>
          <p:nvPr/>
        </p:nvSpPr>
        <p:spPr>
          <a:xfrm>
            <a:off x="971819" y="5764636"/>
            <a:ext cx="10442082" cy="115281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26B6AAE-E9DB-476E-9F0B-221CFAC50C39}"/>
              </a:ext>
            </a:extLst>
          </p:cNvPr>
          <p:cNvSpPr/>
          <p:nvPr/>
        </p:nvSpPr>
        <p:spPr>
          <a:xfrm>
            <a:off x="959236" y="5765080"/>
            <a:ext cx="5790742" cy="132246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-4254670" y="45925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67680" y="-3782893"/>
              <a:ext cx="17220062" cy="657143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571032" y="759688"/>
            <a:ext cx="4677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진행 상황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컴퓨터교실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85FC34A-9A86-42FB-A10E-B5989D1C05DB}"/>
              </a:ext>
            </a:extLst>
          </p:cNvPr>
          <p:cNvSpPr/>
          <p:nvPr/>
        </p:nvSpPr>
        <p:spPr>
          <a:xfrm>
            <a:off x="6708659" y="5668978"/>
            <a:ext cx="267289" cy="267289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05">
            <a:extLst>
              <a:ext uri="{FF2B5EF4-FFF2-40B4-BE49-F238E27FC236}">
                <a16:creationId xmlns:a16="http://schemas.microsoft.com/office/drawing/2014/main" id="{537A1310-2663-49AD-B096-651F6C2D397B}"/>
              </a:ext>
            </a:extLst>
          </p:cNvPr>
          <p:cNvGrpSpPr/>
          <p:nvPr/>
        </p:nvGrpSpPr>
        <p:grpSpPr>
          <a:xfrm rot="511984">
            <a:off x="1255671" y="882344"/>
            <a:ext cx="370110" cy="356594"/>
            <a:chOff x="3536585" y="1372288"/>
            <a:chExt cx="991051" cy="954862"/>
          </a:xfrm>
        </p:grpSpPr>
        <p:pic>
          <p:nvPicPr>
            <p:cNvPr id="110" name="Object 15">
              <a:extLst>
                <a:ext uri="{FF2B5EF4-FFF2-40B4-BE49-F238E27FC236}">
                  <a16:creationId xmlns:a16="http://schemas.microsoft.com/office/drawing/2014/main" id="{814D1E3B-5D94-4229-BB66-7D584A0B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pic>
        <p:nvPicPr>
          <p:cNvPr id="96" name="그림 95">
            <a:extLst>
              <a:ext uri="{FF2B5EF4-FFF2-40B4-BE49-F238E27FC236}">
                <a16:creationId xmlns:a16="http://schemas.microsoft.com/office/drawing/2014/main" id="{05F91360-2926-41BB-9777-0B6ABBA157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0151" y="1592202"/>
            <a:ext cx="7741601" cy="4015254"/>
          </a:xfrm>
          <a:prstGeom prst="rect">
            <a:avLst/>
          </a:prstGeom>
        </p:spPr>
      </p:pic>
      <p:pic>
        <p:nvPicPr>
          <p:cNvPr id="4" name="그림 3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E16A68C4-315D-4836-999B-0DCEE5CC8F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21" y="5457870"/>
            <a:ext cx="1005840" cy="1005840"/>
          </a:xfrm>
          <a:prstGeom prst="rect">
            <a:avLst/>
          </a:prstGeom>
        </p:spPr>
      </p:pic>
      <p:pic>
        <p:nvPicPr>
          <p:cNvPr id="97" name="그림 96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4AD2A569-728A-410A-B189-73567A134D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18" y="5405147"/>
            <a:ext cx="1005840" cy="100584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DDC9F8-D931-4404-A324-C41E30555D61}"/>
              </a:ext>
            </a:extLst>
          </p:cNvPr>
          <p:cNvGrpSpPr/>
          <p:nvPr/>
        </p:nvGrpSpPr>
        <p:grpSpPr>
          <a:xfrm>
            <a:off x="2114184" y="5470743"/>
            <a:ext cx="1483944" cy="1417086"/>
            <a:chOff x="3030326" y="4018153"/>
            <a:chExt cx="2973832" cy="283984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F367ED-5CC2-4BC0-AD57-18FA695597FE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6FE36E6-8EE1-494A-8E30-30C2E3F3EBE5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608E6A4-42BF-4FF6-BBE8-FFB18259D52F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E726498-309B-4FC7-9C93-CE832BBEF87B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3741B8C-AD4A-4057-B7BF-38B2847BAB9E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55" name="사다리꼴 54">
                <a:extLst>
                  <a:ext uri="{FF2B5EF4-FFF2-40B4-BE49-F238E27FC236}">
                    <a16:creationId xmlns:a16="http://schemas.microsoft.com/office/drawing/2014/main" id="{AEB6CBC1-ADD6-4074-8BFB-ADD7149EFBC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8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69CC3232-8A74-438A-9444-89D9048DF819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543A8BA1-939F-4F30-8A86-C763E0D8BFD5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60" name="Rectangle 36">
                    <a:extLst>
                      <a:ext uri="{FF2B5EF4-FFF2-40B4-BE49-F238E27FC236}">
                        <a16:creationId xmlns:a16="http://schemas.microsoft.com/office/drawing/2014/main" id="{761C444C-78C2-4AE8-848E-6525A74D52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1" name="자유형 67">
                    <a:extLst>
                      <a:ext uri="{FF2B5EF4-FFF2-40B4-BE49-F238E27FC236}">
                        <a16:creationId xmlns:a16="http://schemas.microsoft.com/office/drawing/2014/main" id="{9C13E17E-1165-42CE-8357-DC4E72677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3" name="Freeform 52">
                    <a:extLst>
                      <a:ext uri="{FF2B5EF4-FFF2-40B4-BE49-F238E27FC236}">
                        <a16:creationId xmlns:a16="http://schemas.microsoft.com/office/drawing/2014/main" id="{E6DB1C87-A461-45FC-B3AA-0E0316210C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4" name="Freeform 53">
                    <a:extLst>
                      <a:ext uri="{FF2B5EF4-FFF2-40B4-BE49-F238E27FC236}">
                        <a16:creationId xmlns:a16="http://schemas.microsoft.com/office/drawing/2014/main" id="{356BC4B5-6CD4-4824-A05F-873CD83691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33">
                    <a:extLst>
                      <a:ext uri="{FF2B5EF4-FFF2-40B4-BE49-F238E27FC236}">
                        <a16:creationId xmlns:a16="http://schemas.microsoft.com/office/drawing/2014/main" id="{77CB3791-A114-4DD1-8DAD-A3760473B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6" name="Freeform 42">
                    <a:extLst>
                      <a:ext uri="{FF2B5EF4-FFF2-40B4-BE49-F238E27FC236}">
                        <a16:creationId xmlns:a16="http://schemas.microsoft.com/office/drawing/2014/main" id="{74ADF788-95F5-425F-8075-9DDD00739E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7" name="Freeform 43">
                    <a:extLst>
                      <a:ext uri="{FF2B5EF4-FFF2-40B4-BE49-F238E27FC236}">
                        <a16:creationId xmlns:a16="http://schemas.microsoft.com/office/drawing/2014/main" id="{49701180-0297-412A-A0AC-25E8C74748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8" name="자유형 73">
                    <a:extLst>
                      <a:ext uri="{FF2B5EF4-FFF2-40B4-BE49-F238E27FC236}">
                        <a16:creationId xmlns:a16="http://schemas.microsoft.com/office/drawing/2014/main" id="{B3B85B19-8490-487A-99A6-F0A36216D5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59" name="양쪽 모서리가 둥근 사각형 65">
                  <a:extLst>
                    <a:ext uri="{FF2B5EF4-FFF2-40B4-BE49-F238E27FC236}">
                      <a16:creationId xmlns:a16="http://schemas.microsoft.com/office/drawing/2014/main" id="{D41A1868-434D-4AC6-A708-D13F9B6CD0F0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7" name="양쪽 모서리가 둥근 사각형 63">
                <a:extLst>
                  <a:ext uri="{FF2B5EF4-FFF2-40B4-BE49-F238E27FC236}">
                    <a16:creationId xmlns:a16="http://schemas.microsoft.com/office/drawing/2014/main" id="{2A66E09E-34B0-407A-8EF3-EA6D38DF8CB7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B8435A-BC86-4E1F-9756-9D987BF82FBA}"/>
              </a:ext>
            </a:extLst>
          </p:cNvPr>
          <p:cNvGrpSpPr/>
          <p:nvPr/>
        </p:nvGrpSpPr>
        <p:grpSpPr>
          <a:xfrm>
            <a:off x="8586402" y="5437328"/>
            <a:ext cx="1483944" cy="1417086"/>
            <a:chOff x="3030326" y="4018153"/>
            <a:chExt cx="2973832" cy="2839847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9B0D283-5418-4A88-9AA7-2485BE65E326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1FCA930-7DA7-4D80-A2F6-CF5345B5692E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512171F-9950-42A9-BD47-6248E25944C7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02D825A-28A1-4983-A10C-1C0EA1BAEAD4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EFA5043-2413-4B49-BFA7-F4815D682133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75" name="사다리꼴 74">
                <a:extLst>
                  <a:ext uri="{FF2B5EF4-FFF2-40B4-BE49-F238E27FC236}">
                    <a16:creationId xmlns:a16="http://schemas.microsoft.com/office/drawing/2014/main" id="{1DCC1DC2-4AC6-4219-9A7A-EE91AF70A27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8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95B488F-0B57-4E21-B5B7-1B63E14CC15E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03457C7-181C-4825-B632-A416FD84343D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81" name="Rectangle 36">
                    <a:extLst>
                      <a:ext uri="{FF2B5EF4-FFF2-40B4-BE49-F238E27FC236}">
                        <a16:creationId xmlns:a16="http://schemas.microsoft.com/office/drawing/2014/main" id="{0E78051B-C3D1-4391-824A-69CA5E2A12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2" name="자유형 67">
                    <a:extLst>
                      <a:ext uri="{FF2B5EF4-FFF2-40B4-BE49-F238E27FC236}">
                        <a16:creationId xmlns:a16="http://schemas.microsoft.com/office/drawing/2014/main" id="{8AAFD6BD-EC8D-44D6-B055-959D235A3C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3" name="Freeform 52">
                    <a:extLst>
                      <a:ext uri="{FF2B5EF4-FFF2-40B4-BE49-F238E27FC236}">
                        <a16:creationId xmlns:a16="http://schemas.microsoft.com/office/drawing/2014/main" id="{C55AAABA-B2D0-4047-A831-04B1432439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4" name="Freeform 53">
                    <a:extLst>
                      <a:ext uri="{FF2B5EF4-FFF2-40B4-BE49-F238E27FC236}">
                        <a16:creationId xmlns:a16="http://schemas.microsoft.com/office/drawing/2014/main" id="{37D3A663-63A9-469D-A95E-FA8CCACFF8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5" name="Freeform 33">
                    <a:extLst>
                      <a:ext uri="{FF2B5EF4-FFF2-40B4-BE49-F238E27FC236}">
                        <a16:creationId xmlns:a16="http://schemas.microsoft.com/office/drawing/2014/main" id="{FB9B215E-5295-4E85-A0B4-C798121FE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6" name="Freeform 42">
                    <a:extLst>
                      <a:ext uri="{FF2B5EF4-FFF2-40B4-BE49-F238E27FC236}">
                        <a16:creationId xmlns:a16="http://schemas.microsoft.com/office/drawing/2014/main" id="{206A0FE4-D3CF-403D-8363-9910DF038B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7" name="Freeform 43">
                    <a:extLst>
                      <a:ext uri="{FF2B5EF4-FFF2-40B4-BE49-F238E27FC236}">
                        <a16:creationId xmlns:a16="http://schemas.microsoft.com/office/drawing/2014/main" id="{2563FD56-BA77-464E-8B9B-6FC0E1ACDB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8" name="자유형 73">
                    <a:extLst>
                      <a:ext uri="{FF2B5EF4-FFF2-40B4-BE49-F238E27FC236}">
                        <a16:creationId xmlns:a16="http://schemas.microsoft.com/office/drawing/2014/main" id="{086F72D1-F552-4C2E-AA6D-8A351C49C0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80" name="양쪽 모서리가 둥근 사각형 65">
                  <a:extLst>
                    <a:ext uri="{FF2B5EF4-FFF2-40B4-BE49-F238E27FC236}">
                      <a16:creationId xmlns:a16="http://schemas.microsoft.com/office/drawing/2014/main" id="{BD58B32B-8A04-48EB-9D73-8C98F59B4F79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양쪽 모서리가 둥근 사각형 63">
                <a:extLst>
                  <a:ext uri="{FF2B5EF4-FFF2-40B4-BE49-F238E27FC236}">
                    <a16:creationId xmlns:a16="http://schemas.microsoft.com/office/drawing/2014/main" id="{E3951F05-680F-4CDA-9D30-4E6F235F2C3C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745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B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640EA2-0A8C-43D2-B2FB-50FC8E7C72F2}"/>
              </a:ext>
            </a:extLst>
          </p:cNvPr>
          <p:cNvGrpSpPr/>
          <p:nvPr/>
        </p:nvGrpSpPr>
        <p:grpSpPr>
          <a:xfrm>
            <a:off x="0" y="0"/>
            <a:ext cx="12192000" cy="5706092"/>
            <a:chOff x="0" y="0"/>
            <a:chExt cx="12192000" cy="570609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9E68C8-9F83-4910-959E-FC948797B6B5}"/>
                </a:ext>
              </a:extLst>
            </p:cNvPr>
            <p:cNvSpPr/>
            <p:nvPr/>
          </p:nvSpPr>
          <p:spPr>
            <a:xfrm>
              <a:off x="165100" y="139700"/>
              <a:ext cx="12026900" cy="5431674"/>
            </a:xfrm>
            <a:prstGeom prst="rect">
              <a:avLst/>
            </a:prstGeom>
            <a:solidFill>
              <a:srgbClr val="566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액자 43">
              <a:extLst>
                <a:ext uri="{FF2B5EF4-FFF2-40B4-BE49-F238E27FC236}">
                  <a16:creationId xmlns:a16="http://schemas.microsoft.com/office/drawing/2014/main" id="{4D52110B-036E-463F-972A-E711AA215827}"/>
                </a:ext>
              </a:extLst>
            </p:cNvPr>
            <p:cNvSpPr/>
            <p:nvPr/>
          </p:nvSpPr>
          <p:spPr>
            <a:xfrm>
              <a:off x="0" y="0"/>
              <a:ext cx="12192000" cy="5706092"/>
            </a:xfrm>
            <a:prstGeom prst="frame">
              <a:avLst>
                <a:gd name="adj1" fmla="val 3336"/>
              </a:avLst>
            </a:prstGeom>
            <a:solidFill>
              <a:srgbClr val="9D8A69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6253D6C-4A30-412A-8473-A31DBE4130C6}"/>
              </a:ext>
            </a:extLst>
          </p:cNvPr>
          <p:cNvSpPr txBox="1"/>
          <p:nvPr/>
        </p:nvSpPr>
        <p:spPr>
          <a:xfrm>
            <a:off x="192318" y="364401"/>
            <a:ext cx="108282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public static int[] solution(int rows, int[][] queries) {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answer = new int[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queries.length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Point[][] map = new Point[rows+1][columns+1];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di = {0, 1, 0, -1};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dj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= {1, 0, -1, 0};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Queue&lt;Point&gt; q;</a:t>
            </a:r>
          </a:p>
        </p:txBody>
      </p:sp>
      <p:grpSp>
        <p:nvGrpSpPr>
          <p:cNvPr id="89" name="그룹 1001">
            <a:extLst>
              <a:ext uri="{FF2B5EF4-FFF2-40B4-BE49-F238E27FC236}">
                <a16:creationId xmlns:a16="http://schemas.microsoft.com/office/drawing/2014/main" id="{AC4F485A-9ACE-40A8-A8B1-EEFEBBFBD362}"/>
              </a:ext>
            </a:extLst>
          </p:cNvPr>
          <p:cNvGrpSpPr/>
          <p:nvPr/>
        </p:nvGrpSpPr>
        <p:grpSpPr>
          <a:xfrm>
            <a:off x="-4254670" y="-2006990"/>
            <a:ext cx="20871387" cy="11186461"/>
            <a:chOff x="6617834" y="4536927"/>
            <a:chExt cx="34419048" cy="18447619"/>
          </a:xfrm>
        </p:grpSpPr>
        <p:pic>
          <p:nvPicPr>
            <p:cNvPr id="90" name="Object 2">
              <a:extLst>
                <a:ext uri="{FF2B5EF4-FFF2-40B4-BE49-F238E27FC236}">
                  <a16:creationId xmlns:a16="http://schemas.microsoft.com/office/drawing/2014/main" id="{DE04F786-B84F-41AA-9D1E-2D32C855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834" y="4536927"/>
              <a:ext cx="34419048" cy="18447619"/>
            </a:xfrm>
            <a:prstGeom prst="rect">
              <a:avLst/>
            </a:prstGeom>
          </p:spPr>
        </p:pic>
        <p:pic>
          <p:nvPicPr>
            <p:cNvPr id="91" name="Object 3">
              <a:extLst>
                <a:ext uri="{FF2B5EF4-FFF2-40B4-BE49-F238E27FC236}">
                  <a16:creationId xmlns:a16="http://schemas.microsoft.com/office/drawing/2014/main" id="{0468E4E9-6D94-40DE-9FA3-101A5BDC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2595" y="9005340"/>
              <a:ext cx="17231474" cy="9219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1256975" y="882914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62" name="Object 57">
            <a:extLst>
              <a:ext uri="{FF2B5EF4-FFF2-40B4-BE49-F238E27FC236}">
                <a16:creationId xmlns:a16="http://schemas.microsoft.com/office/drawing/2014/main" id="{E574FD3A-637E-411F-9B01-B18B82C4CF46}"/>
              </a:ext>
            </a:extLst>
          </p:cNvPr>
          <p:cNvSpPr txBox="1"/>
          <p:nvPr/>
        </p:nvSpPr>
        <p:spPr>
          <a:xfrm>
            <a:off x="2476564" y="2256572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altLang="ko-KR" sz="2400" kern="0" spc="-67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5E0B94-70D2-4B95-9FCA-A455E7D1EE3E}"/>
              </a:ext>
            </a:extLst>
          </p:cNvPr>
          <p:cNvSpPr/>
          <p:nvPr/>
        </p:nvSpPr>
        <p:spPr>
          <a:xfrm>
            <a:off x="957729" y="5825280"/>
            <a:ext cx="10451794" cy="496512"/>
          </a:xfrm>
          <a:prstGeom prst="round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38683EC-6067-420D-B949-D2D72D551C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692" b="94615" l="1202" r="11860">
                        <a14:foregroundMark x1="3030" y1="77692" x2="3030" y2="77692"/>
                        <a14:foregroundMark x1="3866" y1="77692" x2="3866" y2="77692"/>
                        <a14:foregroundMark x1="7210" y1="76154" x2="7210" y2="76154"/>
                        <a14:foregroundMark x1="7941" y1="76154" x2="7941" y2="76154"/>
                        <a14:foregroundMark x1="11860" y1="74615" x2="11860" y2="74615"/>
                        <a14:foregroundMark x1="11442" y1="74615" x2="11442" y2="74615"/>
                      </a14:backgroundRemoval>
                    </a14:imgEffect>
                  </a14:imgLayer>
                </a14:imgProps>
              </a:ext>
            </a:extLst>
          </a:blip>
          <a:srcRect t="53329" r="87596" b="-7806"/>
          <a:stretch/>
        </p:blipFill>
        <p:spPr>
          <a:xfrm>
            <a:off x="871492" y="5898916"/>
            <a:ext cx="1512266" cy="45111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283857B9-C80B-443B-99AE-F9DB63751C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305" b="93967" l="95317" r="97849">
                        <a14:foregroundMark x1="96343" y1="73077" x2="96343" y2="73077"/>
                        <a14:foregroundMark x1="96134" y1="83077" x2="96134" y2="83077"/>
                        <a14:foregroundMark x1="96708" y1="83077" x2="96708" y2="83077"/>
                        <a14:foregroundMark x1="97283" y1="83077" x2="97283" y2="83077"/>
                      </a14:backgroundRemoval>
                    </a14:imgEffect>
                  </a14:imgLayer>
                </a14:imgProps>
              </a:ext>
            </a:extLst>
          </a:blip>
          <a:srcRect l="95000" t="50472" r="1834" b="1201"/>
          <a:stretch/>
        </p:blipFill>
        <p:spPr>
          <a:xfrm>
            <a:off x="10927740" y="5886879"/>
            <a:ext cx="386040" cy="4001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F4F230-F202-401B-ADD4-1EB9C27A2B61}"/>
              </a:ext>
            </a:extLst>
          </p:cNvPr>
          <p:cNvSpPr/>
          <p:nvPr/>
        </p:nvSpPr>
        <p:spPr>
          <a:xfrm>
            <a:off x="971819" y="5764636"/>
            <a:ext cx="10442082" cy="115281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26B6AAE-E9DB-476E-9F0B-221CFAC50C39}"/>
              </a:ext>
            </a:extLst>
          </p:cNvPr>
          <p:cNvSpPr/>
          <p:nvPr/>
        </p:nvSpPr>
        <p:spPr>
          <a:xfrm>
            <a:off x="959236" y="5765080"/>
            <a:ext cx="7208570" cy="105596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-4254670" y="45925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67680" y="-3782893"/>
              <a:ext cx="17220062" cy="657143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571032" y="759688"/>
            <a:ext cx="4677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진행 상황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dirty="0" err="1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급식실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0" name="그림 99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299ED10-8D1B-4BE3-A4A8-D3736AE860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21" y="5457870"/>
            <a:ext cx="1005840" cy="1005840"/>
          </a:xfrm>
          <a:prstGeom prst="rect">
            <a:avLst/>
          </a:prstGeom>
        </p:spPr>
      </p:pic>
      <p:pic>
        <p:nvPicPr>
          <p:cNvPr id="101" name="그림 100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E0903C3-0D75-4454-A5AF-D03EEE128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18" y="5405147"/>
            <a:ext cx="1005840" cy="100584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DDC9F8-D931-4404-A324-C41E30555D61}"/>
              </a:ext>
            </a:extLst>
          </p:cNvPr>
          <p:cNvGrpSpPr/>
          <p:nvPr/>
        </p:nvGrpSpPr>
        <p:grpSpPr>
          <a:xfrm>
            <a:off x="2114184" y="5470743"/>
            <a:ext cx="1483944" cy="1417086"/>
            <a:chOff x="3030326" y="4018153"/>
            <a:chExt cx="2973832" cy="283984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F367ED-5CC2-4BC0-AD57-18FA695597FE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6FE36E6-8EE1-494A-8E30-30C2E3F3EBE5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608E6A4-42BF-4FF6-BBE8-FFB18259D52F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E726498-309B-4FC7-9C93-CE832BBEF87B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3741B8C-AD4A-4057-B7BF-38B2847BAB9E}"/>
                </a:ext>
              </a:extLst>
            </p:cNvPr>
            <p:cNvGrpSpPr/>
            <p:nvPr/>
          </p:nvGrpSpPr>
          <p:grpSpPr>
            <a:xfrm>
              <a:off x="3030326" y="4018153"/>
              <a:ext cx="2971229" cy="2388577"/>
              <a:chOff x="3191879" y="4937231"/>
              <a:chExt cx="2971229" cy="2388577"/>
            </a:xfrm>
          </p:grpSpPr>
          <p:sp>
            <p:nvSpPr>
              <p:cNvPr id="55" name="사다리꼴 54">
                <a:extLst>
                  <a:ext uri="{FF2B5EF4-FFF2-40B4-BE49-F238E27FC236}">
                    <a16:creationId xmlns:a16="http://schemas.microsoft.com/office/drawing/2014/main" id="{AEB6CBC1-ADD6-4074-8BFB-ADD7149EFBC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9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7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69CC3232-8A74-438A-9444-89D9048DF819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543A8BA1-939F-4F30-8A86-C763E0D8BFD5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60" name="Rectangle 36">
                    <a:extLst>
                      <a:ext uri="{FF2B5EF4-FFF2-40B4-BE49-F238E27FC236}">
                        <a16:creationId xmlns:a16="http://schemas.microsoft.com/office/drawing/2014/main" id="{761C444C-78C2-4AE8-848E-6525A74D52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1" name="자유형 67">
                    <a:extLst>
                      <a:ext uri="{FF2B5EF4-FFF2-40B4-BE49-F238E27FC236}">
                        <a16:creationId xmlns:a16="http://schemas.microsoft.com/office/drawing/2014/main" id="{9C13E17E-1165-42CE-8357-DC4E72677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3" name="Freeform 52">
                    <a:extLst>
                      <a:ext uri="{FF2B5EF4-FFF2-40B4-BE49-F238E27FC236}">
                        <a16:creationId xmlns:a16="http://schemas.microsoft.com/office/drawing/2014/main" id="{E6DB1C87-A461-45FC-B3AA-0E0316210C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4" name="Freeform 53">
                    <a:extLst>
                      <a:ext uri="{FF2B5EF4-FFF2-40B4-BE49-F238E27FC236}">
                        <a16:creationId xmlns:a16="http://schemas.microsoft.com/office/drawing/2014/main" id="{356BC4B5-6CD4-4824-A05F-873CD83691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33">
                    <a:extLst>
                      <a:ext uri="{FF2B5EF4-FFF2-40B4-BE49-F238E27FC236}">
                        <a16:creationId xmlns:a16="http://schemas.microsoft.com/office/drawing/2014/main" id="{77CB3791-A114-4DD1-8DAD-A3760473B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6" name="Freeform 42">
                    <a:extLst>
                      <a:ext uri="{FF2B5EF4-FFF2-40B4-BE49-F238E27FC236}">
                        <a16:creationId xmlns:a16="http://schemas.microsoft.com/office/drawing/2014/main" id="{74ADF788-95F5-425F-8075-9DDD00739E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7" name="Freeform 43">
                    <a:extLst>
                      <a:ext uri="{FF2B5EF4-FFF2-40B4-BE49-F238E27FC236}">
                        <a16:creationId xmlns:a16="http://schemas.microsoft.com/office/drawing/2014/main" id="{49701180-0297-412A-A0AC-25E8C74748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8" name="자유형 73">
                    <a:extLst>
                      <a:ext uri="{FF2B5EF4-FFF2-40B4-BE49-F238E27FC236}">
                        <a16:creationId xmlns:a16="http://schemas.microsoft.com/office/drawing/2014/main" id="{B3B85B19-8490-487A-99A6-F0A36216D5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59" name="양쪽 모서리가 둥근 사각형 65">
                  <a:extLst>
                    <a:ext uri="{FF2B5EF4-FFF2-40B4-BE49-F238E27FC236}">
                      <a16:creationId xmlns:a16="http://schemas.microsoft.com/office/drawing/2014/main" id="{D41A1868-434D-4AC6-A708-D13F9B6CD0F0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7" name="양쪽 모서리가 둥근 사각형 63">
                <a:extLst>
                  <a:ext uri="{FF2B5EF4-FFF2-40B4-BE49-F238E27FC236}">
                    <a16:creationId xmlns:a16="http://schemas.microsoft.com/office/drawing/2014/main" id="{2A66E09E-34B0-407A-8EF3-EA6D38DF8CB7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B8435A-BC86-4E1F-9756-9D987BF82FBA}"/>
              </a:ext>
            </a:extLst>
          </p:cNvPr>
          <p:cNvGrpSpPr/>
          <p:nvPr/>
        </p:nvGrpSpPr>
        <p:grpSpPr>
          <a:xfrm>
            <a:off x="8586402" y="5437328"/>
            <a:ext cx="1483944" cy="1417086"/>
            <a:chOff x="3030326" y="4018153"/>
            <a:chExt cx="2973832" cy="2839847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9B0D283-5418-4A88-9AA7-2485BE65E326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1FCA930-7DA7-4D80-A2F6-CF5345B5692E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512171F-9950-42A9-BD47-6248E25944C7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02D825A-28A1-4983-A10C-1C0EA1BAEAD4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EFA5043-2413-4B49-BFA7-F4815D682133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75" name="사다리꼴 74">
                <a:extLst>
                  <a:ext uri="{FF2B5EF4-FFF2-40B4-BE49-F238E27FC236}">
                    <a16:creationId xmlns:a16="http://schemas.microsoft.com/office/drawing/2014/main" id="{1DCC1DC2-4AC6-4219-9A7A-EE91AF70A27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7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95B488F-0B57-4E21-B5B7-1B63E14CC15E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03457C7-181C-4825-B632-A416FD84343D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81" name="Rectangle 36">
                    <a:extLst>
                      <a:ext uri="{FF2B5EF4-FFF2-40B4-BE49-F238E27FC236}">
                        <a16:creationId xmlns:a16="http://schemas.microsoft.com/office/drawing/2014/main" id="{0E78051B-C3D1-4391-824A-69CA5E2A12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2" name="자유형 67">
                    <a:extLst>
                      <a:ext uri="{FF2B5EF4-FFF2-40B4-BE49-F238E27FC236}">
                        <a16:creationId xmlns:a16="http://schemas.microsoft.com/office/drawing/2014/main" id="{8AAFD6BD-EC8D-44D6-B055-959D235A3C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3" name="Freeform 52">
                    <a:extLst>
                      <a:ext uri="{FF2B5EF4-FFF2-40B4-BE49-F238E27FC236}">
                        <a16:creationId xmlns:a16="http://schemas.microsoft.com/office/drawing/2014/main" id="{C55AAABA-B2D0-4047-A831-04B1432439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4" name="Freeform 53">
                    <a:extLst>
                      <a:ext uri="{FF2B5EF4-FFF2-40B4-BE49-F238E27FC236}">
                        <a16:creationId xmlns:a16="http://schemas.microsoft.com/office/drawing/2014/main" id="{37D3A663-63A9-469D-A95E-FA8CCACFF8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5" name="Freeform 33">
                    <a:extLst>
                      <a:ext uri="{FF2B5EF4-FFF2-40B4-BE49-F238E27FC236}">
                        <a16:creationId xmlns:a16="http://schemas.microsoft.com/office/drawing/2014/main" id="{FB9B215E-5295-4E85-A0B4-C798121FE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6" name="Freeform 42">
                    <a:extLst>
                      <a:ext uri="{FF2B5EF4-FFF2-40B4-BE49-F238E27FC236}">
                        <a16:creationId xmlns:a16="http://schemas.microsoft.com/office/drawing/2014/main" id="{206A0FE4-D3CF-403D-8363-9910DF038B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7" name="Freeform 43">
                    <a:extLst>
                      <a:ext uri="{FF2B5EF4-FFF2-40B4-BE49-F238E27FC236}">
                        <a16:creationId xmlns:a16="http://schemas.microsoft.com/office/drawing/2014/main" id="{2563FD56-BA77-464E-8B9B-6FC0E1ACDB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8" name="자유형 73">
                    <a:extLst>
                      <a:ext uri="{FF2B5EF4-FFF2-40B4-BE49-F238E27FC236}">
                        <a16:creationId xmlns:a16="http://schemas.microsoft.com/office/drawing/2014/main" id="{086F72D1-F552-4C2E-AA6D-8A351C49C0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80" name="양쪽 모서리가 둥근 사각형 65">
                  <a:extLst>
                    <a:ext uri="{FF2B5EF4-FFF2-40B4-BE49-F238E27FC236}">
                      <a16:creationId xmlns:a16="http://schemas.microsoft.com/office/drawing/2014/main" id="{BD58B32B-8A04-48EB-9D73-8C98F59B4F79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양쪽 모서리가 둥근 사각형 63">
                <a:extLst>
                  <a:ext uri="{FF2B5EF4-FFF2-40B4-BE49-F238E27FC236}">
                    <a16:creationId xmlns:a16="http://schemas.microsoft.com/office/drawing/2014/main" id="{E3951F05-680F-4CDA-9D30-4E6F235F2C3C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D85FC34A-9A86-42FB-A10E-B5989D1C05DB}"/>
              </a:ext>
            </a:extLst>
          </p:cNvPr>
          <p:cNvSpPr/>
          <p:nvPr/>
        </p:nvSpPr>
        <p:spPr>
          <a:xfrm>
            <a:off x="8128877" y="5668978"/>
            <a:ext cx="267289" cy="267289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05">
            <a:extLst>
              <a:ext uri="{FF2B5EF4-FFF2-40B4-BE49-F238E27FC236}">
                <a16:creationId xmlns:a16="http://schemas.microsoft.com/office/drawing/2014/main" id="{537A1310-2663-49AD-B096-651F6C2D397B}"/>
              </a:ext>
            </a:extLst>
          </p:cNvPr>
          <p:cNvGrpSpPr/>
          <p:nvPr/>
        </p:nvGrpSpPr>
        <p:grpSpPr>
          <a:xfrm rot="511984">
            <a:off x="1255671" y="882344"/>
            <a:ext cx="370110" cy="356594"/>
            <a:chOff x="3536585" y="1372288"/>
            <a:chExt cx="991051" cy="954862"/>
          </a:xfrm>
        </p:grpSpPr>
        <p:pic>
          <p:nvPicPr>
            <p:cNvPr id="110" name="Object 15">
              <a:extLst>
                <a:ext uri="{FF2B5EF4-FFF2-40B4-BE49-F238E27FC236}">
                  <a16:creationId xmlns:a16="http://schemas.microsoft.com/office/drawing/2014/main" id="{814D1E3B-5D94-4229-BB66-7D584A0B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B031107-FBEA-43EB-B5A6-F5C93B8B4DC4}"/>
              </a:ext>
            </a:extLst>
          </p:cNvPr>
          <p:cNvGrpSpPr/>
          <p:nvPr/>
        </p:nvGrpSpPr>
        <p:grpSpPr>
          <a:xfrm>
            <a:off x="1291558" y="2127542"/>
            <a:ext cx="9844176" cy="2773456"/>
            <a:chOff x="1349433" y="2057369"/>
            <a:chExt cx="9844176" cy="2773456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9C0A842A-67CD-4668-8F8E-A74DF0A88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49433" y="2057369"/>
              <a:ext cx="6404790" cy="2769639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58DCA862-A037-4EF9-B73B-110F9471C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53198" y="2061186"/>
              <a:ext cx="3440411" cy="2769639"/>
            </a:xfrm>
            <a:prstGeom prst="rect">
              <a:avLst/>
            </a:prstGeom>
          </p:spPr>
        </p:pic>
      </p:grpSp>
      <p:pic>
        <p:nvPicPr>
          <p:cNvPr id="4" name="그림 3" descr="음식, 샌드위치, 간식용음식이(가) 표시된 사진&#10;&#10;자동 생성된 설명">
            <a:extLst>
              <a:ext uri="{FF2B5EF4-FFF2-40B4-BE49-F238E27FC236}">
                <a16:creationId xmlns:a16="http://schemas.microsoft.com/office/drawing/2014/main" id="{B671EF3D-8866-445A-B7D0-A13D3FCC6CC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1"/>
          <a:stretch/>
        </p:blipFill>
        <p:spPr>
          <a:xfrm>
            <a:off x="3096069" y="5805215"/>
            <a:ext cx="527690" cy="492490"/>
          </a:xfrm>
          <a:prstGeom prst="rect">
            <a:avLst/>
          </a:prstGeom>
        </p:spPr>
      </p:pic>
      <p:pic>
        <p:nvPicPr>
          <p:cNvPr id="10" name="그림 9" descr="샌드위치, 음식, 간식용음식, 절반이(가) 표시된 사진&#10;&#10;자동 생성된 설명">
            <a:extLst>
              <a:ext uri="{FF2B5EF4-FFF2-40B4-BE49-F238E27FC236}">
                <a16:creationId xmlns:a16="http://schemas.microsoft.com/office/drawing/2014/main" id="{442AC393-73C9-44CF-AC4B-DD0DE68C1D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114" y="5897172"/>
            <a:ext cx="532831" cy="42626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79F1FB-6426-4532-A80A-76473B57F421}"/>
              </a:ext>
            </a:extLst>
          </p:cNvPr>
          <p:cNvGrpSpPr/>
          <p:nvPr/>
        </p:nvGrpSpPr>
        <p:grpSpPr>
          <a:xfrm flipH="1">
            <a:off x="8264494" y="5163636"/>
            <a:ext cx="529269" cy="447316"/>
            <a:chOff x="3361826" y="5045212"/>
            <a:chExt cx="534010" cy="410685"/>
          </a:xfrm>
        </p:grpSpPr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F3E80228-4608-4ECE-AB32-726D793F27F8}"/>
                </a:ext>
              </a:extLst>
            </p:cNvPr>
            <p:cNvSpPr/>
            <p:nvPr/>
          </p:nvSpPr>
          <p:spPr>
            <a:xfrm>
              <a:off x="3361826" y="5045212"/>
              <a:ext cx="508466" cy="410685"/>
            </a:xfrm>
            <a:prstGeom prst="wedgeRoundRectCallout">
              <a:avLst>
                <a:gd name="adj1" fmla="val -42045"/>
                <a:gd name="adj2" fmla="val 78776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8720CB1-50E0-47DE-8974-5AB9726B2F4C}"/>
                </a:ext>
              </a:extLst>
            </p:cNvPr>
            <p:cNvSpPr txBox="1"/>
            <p:nvPr/>
          </p:nvSpPr>
          <p:spPr>
            <a:xfrm>
              <a:off x="3387370" y="5065065"/>
              <a:ext cx="508466" cy="367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E6FCBA7E-58E1-4FB1-8233-1D2BF5B55ED2}"/>
              </a:ext>
            </a:extLst>
          </p:cNvPr>
          <p:cNvGrpSpPr/>
          <p:nvPr/>
        </p:nvGrpSpPr>
        <p:grpSpPr>
          <a:xfrm>
            <a:off x="3481142" y="5196680"/>
            <a:ext cx="541550" cy="411617"/>
            <a:chOff x="3328742" y="5044280"/>
            <a:chExt cx="541550" cy="411617"/>
          </a:xfrm>
        </p:grpSpPr>
        <p:sp>
          <p:nvSpPr>
            <p:cNvPr id="125" name="말풍선: 모서리가 둥근 사각형 124">
              <a:extLst>
                <a:ext uri="{FF2B5EF4-FFF2-40B4-BE49-F238E27FC236}">
                  <a16:creationId xmlns:a16="http://schemas.microsoft.com/office/drawing/2014/main" id="{C834D0EB-881C-4E49-A143-F48AD5EF4AD2}"/>
                </a:ext>
              </a:extLst>
            </p:cNvPr>
            <p:cNvSpPr/>
            <p:nvPr/>
          </p:nvSpPr>
          <p:spPr>
            <a:xfrm>
              <a:off x="3361826" y="5045212"/>
              <a:ext cx="508466" cy="410685"/>
            </a:xfrm>
            <a:prstGeom prst="wedgeRoundRectCallout">
              <a:avLst>
                <a:gd name="adj1" fmla="val -42045"/>
                <a:gd name="adj2" fmla="val 78776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DFC7631-D01D-45F7-AF9A-84BCE6FF12CF}"/>
                </a:ext>
              </a:extLst>
            </p:cNvPr>
            <p:cNvSpPr txBox="1"/>
            <p:nvPr/>
          </p:nvSpPr>
          <p:spPr>
            <a:xfrm>
              <a:off x="3328742" y="5044280"/>
              <a:ext cx="508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0778E8F-99A6-4C6A-A2AA-61F0D4EDE2F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85450" y="5271404"/>
            <a:ext cx="390525" cy="285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C42118-195F-47C1-BD86-33114EEDE69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42416" y="5222409"/>
            <a:ext cx="397848" cy="3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B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640EA2-0A8C-43D2-B2FB-50FC8E7C72F2}"/>
              </a:ext>
            </a:extLst>
          </p:cNvPr>
          <p:cNvGrpSpPr/>
          <p:nvPr/>
        </p:nvGrpSpPr>
        <p:grpSpPr>
          <a:xfrm>
            <a:off x="0" y="0"/>
            <a:ext cx="12192000" cy="5706092"/>
            <a:chOff x="0" y="0"/>
            <a:chExt cx="12192000" cy="570609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9E68C8-9F83-4910-959E-FC948797B6B5}"/>
                </a:ext>
              </a:extLst>
            </p:cNvPr>
            <p:cNvSpPr/>
            <p:nvPr/>
          </p:nvSpPr>
          <p:spPr>
            <a:xfrm>
              <a:off x="165100" y="139700"/>
              <a:ext cx="12026900" cy="5431674"/>
            </a:xfrm>
            <a:prstGeom prst="rect">
              <a:avLst/>
            </a:prstGeom>
            <a:solidFill>
              <a:srgbClr val="566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액자 43">
              <a:extLst>
                <a:ext uri="{FF2B5EF4-FFF2-40B4-BE49-F238E27FC236}">
                  <a16:creationId xmlns:a16="http://schemas.microsoft.com/office/drawing/2014/main" id="{4D52110B-036E-463F-972A-E711AA215827}"/>
                </a:ext>
              </a:extLst>
            </p:cNvPr>
            <p:cNvSpPr/>
            <p:nvPr/>
          </p:nvSpPr>
          <p:spPr>
            <a:xfrm>
              <a:off x="0" y="0"/>
              <a:ext cx="12192000" cy="5706092"/>
            </a:xfrm>
            <a:prstGeom prst="frame">
              <a:avLst>
                <a:gd name="adj1" fmla="val 3336"/>
              </a:avLst>
            </a:prstGeom>
            <a:solidFill>
              <a:srgbClr val="9D8A69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6253D6C-4A30-412A-8473-A31DBE4130C6}"/>
              </a:ext>
            </a:extLst>
          </p:cNvPr>
          <p:cNvSpPr txBox="1"/>
          <p:nvPr/>
        </p:nvSpPr>
        <p:spPr>
          <a:xfrm>
            <a:off x="192318" y="364401"/>
            <a:ext cx="108282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public static int[] solution(int rows, int[][] queries) {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answer = new int[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queries.length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Point[][] map = new Point[rows+1][columns+1];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di = {0, 1, 0, -1};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dj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= {1, 0, -1, 0};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Queue&lt;Point&gt; q;</a:t>
            </a:r>
          </a:p>
        </p:txBody>
      </p:sp>
      <p:grpSp>
        <p:nvGrpSpPr>
          <p:cNvPr id="89" name="그룹 1001">
            <a:extLst>
              <a:ext uri="{FF2B5EF4-FFF2-40B4-BE49-F238E27FC236}">
                <a16:creationId xmlns:a16="http://schemas.microsoft.com/office/drawing/2014/main" id="{AC4F485A-9ACE-40A8-A8B1-EEFEBBFBD362}"/>
              </a:ext>
            </a:extLst>
          </p:cNvPr>
          <p:cNvGrpSpPr/>
          <p:nvPr/>
        </p:nvGrpSpPr>
        <p:grpSpPr>
          <a:xfrm>
            <a:off x="-4254670" y="-2006990"/>
            <a:ext cx="20871387" cy="11186461"/>
            <a:chOff x="6617834" y="4536927"/>
            <a:chExt cx="34419048" cy="18447619"/>
          </a:xfrm>
        </p:grpSpPr>
        <p:pic>
          <p:nvPicPr>
            <p:cNvPr id="90" name="Object 2">
              <a:extLst>
                <a:ext uri="{FF2B5EF4-FFF2-40B4-BE49-F238E27FC236}">
                  <a16:creationId xmlns:a16="http://schemas.microsoft.com/office/drawing/2014/main" id="{DE04F786-B84F-41AA-9D1E-2D32C855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834" y="4536927"/>
              <a:ext cx="34419048" cy="18447619"/>
            </a:xfrm>
            <a:prstGeom prst="rect">
              <a:avLst/>
            </a:prstGeom>
          </p:spPr>
        </p:pic>
        <p:pic>
          <p:nvPicPr>
            <p:cNvPr id="91" name="Object 3">
              <a:extLst>
                <a:ext uri="{FF2B5EF4-FFF2-40B4-BE49-F238E27FC236}">
                  <a16:creationId xmlns:a16="http://schemas.microsoft.com/office/drawing/2014/main" id="{0468E4E9-6D94-40DE-9FA3-101A5BDC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2595" y="9005340"/>
              <a:ext cx="17231474" cy="9219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1256975" y="882914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62" name="Object 57">
            <a:extLst>
              <a:ext uri="{FF2B5EF4-FFF2-40B4-BE49-F238E27FC236}">
                <a16:creationId xmlns:a16="http://schemas.microsoft.com/office/drawing/2014/main" id="{E574FD3A-637E-411F-9B01-B18B82C4CF46}"/>
              </a:ext>
            </a:extLst>
          </p:cNvPr>
          <p:cNvSpPr txBox="1"/>
          <p:nvPr/>
        </p:nvSpPr>
        <p:spPr>
          <a:xfrm>
            <a:off x="2476564" y="2256572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altLang="ko-KR" sz="2400" kern="0" spc="-67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5E0B94-70D2-4B95-9FCA-A455E7D1EE3E}"/>
              </a:ext>
            </a:extLst>
          </p:cNvPr>
          <p:cNvSpPr/>
          <p:nvPr/>
        </p:nvSpPr>
        <p:spPr>
          <a:xfrm>
            <a:off x="957729" y="5825280"/>
            <a:ext cx="10451794" cy="496512"/>
          </a:xfrm>
          <a:prstGeom prst="round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38683EC-6067-420D-B949-D2D72D551C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692" b="94615" l="1202" r="11860">
                        <a14:foregroundMark x1="3030" y1="77692" x2="3030" y2="77692"/>
                        <a14:foregroundMark x1="3866" y1="77692" x2="3866" y2="77692"/>
                        <a14:foregroundMark x1="7210" y1="76154" x2="7210" y2="76154"/>
                        <a14:foregroundMark x1="7941" y1="76154" x2="7941" y2="76154"/>
                        <a14:foregroundMark x1="11860" y1="74615" x2="11860" y2="74615"/>
                        <a14:foregroundMark x1="11442" y1="74615" x2="11442" y2="74615"/>
                      </a14:backgroundRemoval>
                    </a14:imgEffect>
                  </a14:imgLayer>
                </a14:imgProps>
              </a:ext>
            </a:extLst>
          </a:blip>
          <a:srcRect t="53329" r="87596" b="-7806"/>
          <a:stretch/>
        </p:blipFill>
        <p:spPr>
          <a:xfrm>
            <a:off x="871492" y="5898916"/>
            <a:ext cx="1512266" cy="45111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283857B9-C80B-443B-99AE-F9DB63751C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305" b="93967" l="95317" r="97849">
                        <a14:foregroundMark x1="96343" y1="73077" x2="96343" y2="73077"/>
                        <a14:foregroundMark x1="96134" y1="83077" x2="96134" y2="83077"/>
                        <a14:foregroundMark x1="96708" y1="83077" x2="96708" y2="83077"/>
                        <a14:foregroundMark x1="97283" y1="83077" x2="97283" y2="83077"/>
                      </a14:backgroundRemoval>
                    </a14:imgEffect>
                  </a14:imgLayer>
                </a14:imgProps>
              </a:ext>
            </a:extLst>
          </a:blip>
          <a:srcRect l="95000" t="50472" r="1834" b="1201"/>
          <a:stretch/>
        </p:blipFill>
        <p:spPr>
          <a:xfrm>
            <a:off x="10927740" y="5886879"/>
            <a:ext cx="386040" cy="4001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F4F230-F202-401B-ADD4-1EB9C27A2B61}"/>
              </a:ext>
            </a:extLst>
          </p:cNvPr>
          <p:cNvSpPr/>
          <p:nvPr/>
        </p:nvSpPr>
        <p:spPr>
          <a:xfrm>
            <a:off x="971819" y="5764636"/>
            <a:ext cx="10442082" cy="115281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26B6AAE-E9DB-476E-9F0B-221CFAC50C39}"/>
              </a:ext>
            </a:extLst>
          </p:cNvPr>
          <p:cNvSpPr/>
          <p:nvPr/>
        </p:nvSpPr>
        <p:spPr>
          <a:xfrm>
            <a:off x="959236" y="5765080"/>
            <a:ext cx="8579517" cy="132246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-4254670" y="45925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67680" y="-3782893"/>
              <a:ext cx="17220062" cy="657143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571032" y="759688"/>
            <a:ext cx="4677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진행 상황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도서관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" name="그림 102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85D7398-CB91-4AAF-8725-76C18B489D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21" y="5457870"/>
            <a:ext cx="1005840" cy="100584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D85FC34A-9A86-42FB-A10E-B5989D1C05DB}"/>
              </a:ext>
            </a:extLst>
          </p:cNvPr>
          <p:cNvSpPr/>
          <p:nvPr/>
        </p:nvSpPr>
        <p:spPr>
          <a:xfrm>
            <a:off x="9488340" y="5668978"/>
            <a:ext cx="267289" cy="267289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6" name="그림 105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031BA8AD-F204-4822-AA35-44A17C2926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18" y="5405147"/>
            <a:ext cx="1005840" cy="100584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DDC9F8-D931-4404-A324-C41E30555D61}"/>
              </a:ext>
            </a:extLst>
          </p:cNvPr>
          <p:cNvGrpSpPr/>
          <p:nvPr/>
        </p:nvGrpSpPr>
        <p:grpSpPr>
          <a:xfrm>
            <a:off x="2114184" y="5470743"/>
            <a:ext cx="1483944" cy="1417086"/>
            <a:chOff x="3030326" y="4018153"/>
            <a:chExt cx="2973832" cy="283984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F367ED-5CC2-4BC0-AD57-18FA695597FE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6FE36E6-8EE1-494A-8E30-30C2E3F3EBE5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608E6A4-42BF-4FF6-BBE8-FFB18259D52F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E726498-309B-4FC7-9C93-CE832BBEF87B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3741B8C-AD4A-4057-B7BF-38B2847BAB9E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55" name="사다리꼴 54">
                <a:extLst>
                  <a:ext uri="{FF2B5EF4-FFF2-40B4-BE49-F238E27FC236}">
                    <a16:creationId xmlns:a16="http://schemas.microsoft.com/office/drawing/2014/main" id="{AEB6CBC1-ADD6-4074-8BFB-ADD7149EFBC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7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69CC3232-8A74-438A-9444-89D9048DF819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543A8BA1-939F-4F30-8A86-C763E0D8BFD5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60" name="Rectangle 36">
                    <a:extLst>
                      <a:ext uri="{FF2B5EF4-FFF2-40B4-BE49-F238E27FC236}">
                        <a16:creationId xmlns:a16="http://schemas.microsoft.com/office/drawing/2014/main" id="{761C444C-78C2-4AE8-848E-6525A74D52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1" name="자유형 67">
                    <a:extLst>
                      <a:ext uri="{FF2B5EF4-FFF2-40B4-BE49-F238E27FC236}">
                        <a16:creationId xmlns:a16="http://schemas.microsoft.com/office/drawing/2014/main" id="{9C13E17E-1165-42CE-8357-DC4E72677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3" name="Freeform 52">
                    <a:extLst>
                      <a:ext uri="{FF2B5EF4-FFF2-40B4-BE49-F238E27FC236}">
                        <a16:creationId xmlns:a16="http://schemas.microsoft.com/office/drawing/2014/main" id="{E6DB1C87-A461-45FC-B3AA-0E0316210C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4" name="Freeform 53">
                    <a:extLst>
                      <a:ext uri="{FF2B5EF4-FFF2-40B4-BE49-F238E27FC236}">
                        <a16:creationId xmlns:a16="http://schemas.microsoft.com/office/drawing/2014/main" id="{356BC4B5-6CD4-4824-A05F-873CD83691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33">
                    <a:extLst>
                      <a:ext uri="{FF2B5EF4-FFF2-40B4-BE49-F238E27FC236}">
                        <a16:creationId xmlns:a16="http://schemas.microsoft.com/office/drawing/2014/main" id="{77CB3791-A114-4DD1-8DAD-A3760473B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6" name="Freeform 42">
                    <a:extLst>
                      <a:ext uri="{FF2B5EF4-FFF2-40B4-BE49-F238E27FC236}">
                        <a16:creationId xmlns:a16="http://schemas.microsoft.com/office/drawing/2014/main" id="{74ADF788-95F5-425F-8075-9DDD00739E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7" name="Freeform 43">
                    <a:extLst>
                      <a:ext uri="{FF2B5EF4-FFF2-40B4-BE49-F238E27FC236}">
                        <a16:creationId xmlns:a16="http://schemas.microsoft.com/office/drawing/2014/main" id="{49701180-0297-412A-A0AC-25E8C74748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8" name="자유형 73">
                    <a:extLst>
                      <a:ext uri="{FF2B5EF4-FFF2-40B4-BE49-F238E27FC236}">
                        <a16:creationId xmlns:a16="http://schemas.microsoft.com/office/drawing/2014/main" id="{B3B85B19-8490-487A-99A6-F0A36216D5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59" name="양쪽 모서리가 둥근 사각형 65">
                  <a:extLst>
                    <a:ext uri="{FF2B5EF4-FFF2-40B4-BE49-F238E27FC236}">
                      <a16:creationId xmlns:a16="http://schemas.microsoft.com/office/drawing/2014/main" id="{D41A1868-434D-4AC6-A708-D13F9B6CD0F0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7" name="양쪽 모서리가 둥근 사각형 63">
                <a:extLst>
                  <a:ext uri="{FF2B5EF4-FFF2-40B4-BE49-F238E27FC236}">
                    <a16:creationId xmlns:a16="http://schemas.microsoft.com/office/drawing/2014/main" id="{2A66E09E-34B0-407A-8EF3-EA6D38DF8CB7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9" name="그룹 1005">
            <a:extLst>
              <a:ext uri="{FF2B5EF4-FFF2-40B4-BE49-F238E27FC236}">
                <a16:creationId xmlns:a16="http://schemas.microsoft.com/office/drawing/2014/main" id="{537A1310-2663-49AD-B096-651F6C2D397B}"/>
              </a:ext>
            </a:extLst>
          </p:cNvPr>
          <p:cNvGrpSpPr/>
          <p:nvPr/>
        </p:nvGrpSpPr>
        <p:grpSpPr>
          <a:xfrm rot="511984">
            <a:off x="1255671" y="882344"/>
            <a:ext cx="370110" cy="356594"/>
            <a:chOff x="3536585" y="1372288"/>
            <a:chExt cx="991051" cy="954862"/>
          </a:xfrm>
        </p:grpSpPr>
        <p:pic>
          <p:nvPicPr>
            <p:cNvPr id="110" name="Object 15">
              <a:extLst>
                <a:ext uri="{FF2B5EF4-FFF2-40B4-BE49-F238E27FC236}">
                  <a16:creationId xmlns:a16="http://schemas.microsoft.com/office/drawing/2014/main" id="{814D1E3B-5D94-4229-BB66-7D584A0B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B8435A-BC86-4E1F-9756-9D987BF82FBA}"/>
              </a:ext>
            </a:extLst>
          </p:cNvPr>
          <p:cNvGrpSpPr/>
          <p:nvPr/>
        </p:nvGrpSpPr>
        <p:grpSpPr>
          <a:xfrm>
            <a:off x="8586402" y="5437328"/>
            <a:ext cx="1483944" cy="1417086"/>
            <a:chOff x="3030326" y="4018153"/>
            <a:chExt cx="2973832" cy="2839847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9B0D283-5418-4A88-9AA7-2485BE65E326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1FCA930-7DA7-4D80-A2F6-CF5345B5692E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512171F-9950-42A9-BD47-6248E25944C7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02D825A-28A1-4983-A10C-1C0EA1BAEAD4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EFA5043-2413-4B49-BFA7-F4815D682133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75" name="사다리꼴 74">
                <a:extLst>
                  <a:ext uri="{FF2B5EF4-FFF2-40B4-BE49-F238E27FC236}">
                    <a16:creationId xmlns:a16="http://schemas.microsoft.com/office/drawing/2014/main" id="{1DCC1DC2-4AC6-4219-9A7A-EE91AF70A27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7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95B488F-0B57-4E21-B5B7-1B63E14CC15E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03457C7-181C-4825-B632-A416FD84343D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81" name="Rectangle 36">
                    <a:extLst>
                      <a:ext uri="{FF2B5EF4-FFF2-40B4-BE49-F238E27FC236}">
                        <a16:creationId xmlns:a16="http://schemas.microsoft.com/office/drawing/2014/main" id="{0E78051B-C3D1-4391-824A-69CA5E2A12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2" name="자유형 67">
                    <a:extLst>
                      <a:ext uri="{FF2B5EF4-FFF2-40B4-BE49-F238E27FC236}">
                        <a16:creationId xmlns:a16="http://schemas.microsoft.com/office/drawing/2014/main" id="{8AAFD6BD-EC8D-44D6-B055-959D235A3C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3" name="Freeform 52">
                    <a:extLst>
                      <a:ext uri="{FF2B5EF4-FFF2-40B4-BE49-F238E27FC236}">
                        <a16:creationId xmlns:a16="http://schemas.microsoft.com/office/drawing/2014/main" id="{C55AAABA-B2D0-4047-A831-04B1432439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4" name="Freeform 53">
                    <a:extLst>
                      <a:ext uri="{FF2B5EF4-FFF2-40B4-BE49-F238E27FC236}">
                        <a16:creationId xmlns:a16="http://schemas.microsoft.com/office/drawing/2014/main" id="{37D3A663-63A9-469D-A95E-FA8CCACFF8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5" name="Freeform 33">
                    <a:extLst>
                      <a:ext uri="{FF2B5EF4-FFF2-40B4-BE49-F238E27FC236}">
                        <a16:creationId xmlns:a16="http://schemas.microsoft.com/office/drawing/2014/main" id="{FB9B215E-5295-4E85-A0B4-C798121FE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6" name="Freeform 42">
                    <a:extLst>
                      <a:ext uri="{FF2B5EF4-FFF2-40B4-BE49-F238E27FC236}">
                        <a16:creationId xmlns:a16="http://schemas.microsoft.com/office/drawing/2014/main" id="{206A0FE4-D3CF-403D-8363-9910DF038B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7" name="Freeform 43">
                    <a:extLst>
                      <a:ext uri="{FF2B5EF4-FFF2-40B4-BE49-F238E27FC236}">
                        <a16:creationId xmlns:a16="http://schemas.microsoft.com/office/drawing/2014/main" id="{2563FD56-BA77-464E-8B9B-6FC0E1ACDB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8" name="자유형 73">
                    <a:extLst>
                      <a:ext uri="{FF2B5EF4-FFF2-40B4-BE49-F238E27FC236}">
                        <a16:creationId xmlns:a16="http://schemas.microsoft.com/office/drawing/2014/main" id="{086F72D1-F552-4C2E-AA6D-8A351C49C0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80" name="양쪽 모서리가 둥근 사각형 65">
                  <a:extLst>
                    <a:ext uri="{FF2B5EF4-FFF2-40B4-BE49-F238E27FC236}">
                      <a16:creationId xmlns:a16="http://schemas.microsoft.com/office/drawing/2014/main" id="{BD58B32B-8A04-48EB-9D73-8C98F59B4F79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양쪽 모서리가 둥근 사각형 63">
                <a:extLst>
                  <a:ext uri="{FF2B5EF4-FFF2-40B4-BE49-F238E27FC236}">
                    <a16:creationId xmlns:a16="http://schemas.microsoft.com/office/drawing/2014/main" id="{E3951F05-680F-4CDA-9D30-4E6F235F2C3C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7605C1F-0821-40C5-BA63-6F34CC838F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98076" y="1570719"/>
            <a:ext cx="5538821" cy="3933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B77B77-7138-454E-8263-E05B3327FF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44175" y="1596103"/>
            <a:ext cx="1815746" cy="945388"/>
          </a:xfrm>
          <a:prstGeom prst="rect">
            <a:avLst/>
          </a:prstGeom>
          <a:ln w="38100">
            <a:solidFill>
              <a:srgbClr val="98CCE4"/>
            </a:solidFill>
          </a:ln>
        </p:spPr>
      </p:pic>
    </p:spTree>
    <p:extLst>
      <p:ext uri="{BB962C8B-B14F-4D97-AF65-F5344CB8AC3E}">
        <p14:creationId xmlns:p14="http://schemas.microsoft.com/office/powerpoint/2010/main" val="3823897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B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640EA2-0A8C-43D2-B2FB-50FC8E7C72F2}"/>
              </a:ext>
            </a:extLst>
          </p:cNvPr>
          <p:cNvGrpSpPr/>
          <p:nvPr/>
        </p:nvGrpSpPr>
        <p:grpSpPr>
          <a:xfrm>
            <a:off x="0" y="0"/>
            <a:ext cx="12192000" cy="5706092"/>
            <a:chOff x="0" y="0"/>
            <a:chExt cx="12192000" cy="570609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69E68C8-9F83-4910-959E-FC948797B6B5}"/>
                </a:ext>
              </a:extLst>
            </p:cNvPr>
            <p:cNvSpPr/>
            <p:nvPr/>
          </p:nvSpPr>
          <p:spPr>
            <a:xfrm>
              <a:off x="165100" y="139700"/>
              <a:ext cx="12026900" cy="5431674"/>
            </a:xfrm>
            <a:prstGeom prst="rect">
              <a:avLst/>
            </a:prstGeom>
            <a:solidFill>
              <a:srgbClr val="566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액자 43">
              <a:extLst>
                <a:ext uri="{FF2B5EF4-FFF2-40B4-BE49-F238E27FC236}">
                  <a16:creationId xmlns:a16="http://schemas.microsoft.com/office/drawing/2014/main" id="{4D52110B-036E-463F-972A-E711AA215827}"/>
                </a:ext>
              </a:extLst>
            </p:cNvPr>
            <p:cNvSpPr/>
            <p:nvPr/>
          </p:nvSpPr>
          <p:spPr>
            <a:xfrm>
              <a:off x="0" y="0"/>
              <a:ext cx="12192000" cy="5706092"/>
            </a:xfrm>
            <a:prstGeom prst="frame">
              <a:avLst>
                <a:gd name="adj1" fmla="val 3336"/>
              </a:avLst>
            </a:prstGeom>
            <a:solidFill>
              <a:srgbClr val="9D8A69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6253D6C-4A30-412A-8473-A31DBE4130C6}"/>
              </a:ext>
            </a:extLst>
          </p:cNvPr>
          <p:cNvSpPr txBox="1"/>
          <p:nvPr/>
        </p:nvSpPr>
        <p:spPr>
          <a:xfrm>
            <a:off x="192318" y="364401"/>
            <a:ext cx="108282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public static int[] solution(int rows, int[][] queries) {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answer = new int[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queries.length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Point[][] map = new Point[rows+1][columns+1];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di = {0, 1, 0, -1};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int[] </a:t>
            </a:r>
            <a:r>
              <a:rPr lang="en-US" altLang="ko-KR" sz="2800" dirty="0" err="1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dj</a:t>
            </a:r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= {1, 0, -1, 0};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</a:t>
            </a:r>
          </a:p>
          <a:p>
            <a:r>
              <a:rPr lang="en-US" altLang="ko-KR" sz="2800" dirty="0">
                <a:solidFill>
                  <a:srgbClr val="788D9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Queue&lt;Point&gt; q;</a:t>
            </a:r>
          </a:p>
        </p:txBody>
      </p:sp>
      <p:grpSp>
        <p:nvGrpSpPr>
          <p:cNvPr id="89" name="그룹 1001">
            <a:extLst>
              <a:ext uri="{FF2B5EF4-FFF2-40B4-BE49-F238E27FC236}">
                <a16:creationId xmlns:a16="http://schemas.microsoft.com/office/drawing/2014/main" id="{AC4F485A-9ACE-40A8-A8B1-EEFEBBFBD362}"/>
              </a:ext>
            </a:extLst>
          </p:cNvPr>
          <p:cNvGrpSpPr/>
          <p:nvPr/>
        </p:nvGrpSpPr>
        <p:grpSpPr>
          <a:xfrm>
            <a:off x="-4224190" y="-2006990"/>
            <a:ext cx="20871387" cy="11186461"/>
            <a:chOff x="6617834" y="4536927"/>
            <a:chExt cx="34419048" cy="18447619"/>
          </a:xfrm>
        </p:grpSpPr>
        <p:pic>
          <p:nvPicPr>
            <p:cNvPr id="90" name="Object 2">
              <a:extLst>
                <a:ext uri="{FF2B5EF4-FFF2-40B4-BE49-F238E27FC236}">
                  <a16:creationId xmlns:a16="http://schemas.microsoft.com/office/drawing/2014/main" id="{DE04F786-B84F-41AA-9D1E-2D32C855F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834" y="4536927"/>
              <a:ext cx="34419048" cy="18447619"/>
            </a:xfrm>
            <a:prstGeom prst="rect">
              <a:avLst/>
            </a:prstGeom>
          </p:spPr>
        </p:pic>
        <p:pic>
          <p:nvPicPr>
            <p:cNvPr id="91" name="Object 3">
              <a:extLst>
                <a:ext uri="{FF2B5EF4-FFF2-40B4-BE49-F238E27FC236}">
                  <a16:creationId xmlns:a16="http://schemas.microsoft.com/office/drawing/2014/main" id="{0468E4E9-6D94-40DE-9FA3-101A5BDC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75515" y="9007576"/>
              <a:ext cx="17231474" cy="9219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1256975" y="882914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62" name="Object 57">
            <a:extLst>
              <a:ext uri="{FF2B5EF4-FFF2-40B4-BE49-F238E27FC236}">
                <a16:creationId xmlns:a16="http://schemas.microsoft.com/office/drawing/2014/main" id="{E574FD3A-637E-411F-9B01-B18B82C4CF46}"/>
              </a:ext>
            </a:extLst>
          </p:cNvPr>
          <p:cNvSpPr txBox="1"/>
          <p:nvPr/>
        </p:nvSpPr>
        <p:spPr>
          <a:xfrm>
            <a:off x="2476564" y="2256572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altLang="ko-KR" sz="2400" kern="0" spc="-67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495E0B94-70D2-4B95-9FCA-A455E7D1EE3E}"/>
              </a:ext>
            </a:extLst>
          </p:cNvPr>
          <p:cNvSpPr/>
          <p:nvPr/>
        </p:nvSpPr>
        <p:spPr>
          <a:xfrm>
            <a:off x="962317" y="5825006"/>
            <a:ext cx="10451794" cy="496512"/>
          </a:xfrm>
          <a:prstGeom prst="round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38683EC-6067-420D-B949-D2D72D551C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692" b="94615" l="1202" r="11860">
                        <a14:foregroundMark x1="3030" y1="77692" x2="3030" y2="77692"/>
                        <a14:foregroundMark x1="3866" y1="77692" x2="3866" y2="77692"/>
                        <a14:foregroundMark x1="7210" y1="76154" x2="7210" y2="76154"/>
                        <a14:foregroundMark x1="7941" y1="76154" x2="7941" y2="76154"/>
                        <a14:foregroundMark x1="11860" y1="74615" x2="11860" y2="74615"/>
                        <a14:foregroundMark x1="11442" y1="74615" x2="11442" y2="74615"/>
                      </a14:backgroundRemoval>
                    </a14:imgEffect>
                  </a14:imgLayer>
                </a14:imgProps>
              </a:ext>
            </a:extLst>
          </a:blip>
          <a:srcRect t="53329" r="87596" b="-7806"/>
          <a:stretch/>
        </p:blipFill>
        <p:spPr>
          <a:xfrm>
            <a:off x="871492" y="5898916"/>
            <a:ext cx="1512266" cy="45111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283857B9-C80B-443B-99AE-F9DB63751C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305" b="93967" l="95317" r="97849">
                        <a14:foregroundMark x1="96343" y1="73077" x2="96343" y2="73077"/>
                        <a14:foregroundMark x1="96134" y1="83077" x2="96134" y2="83077"/>
                        <a14:foregroundMark x1="96708" y1="83077" x2="96708" y2="83077"/>
                        <a14:foregroundMark x1="97283" y1="83077" x2="97283" y2="83077"/>
                      </a14:backgroundRemoval>
                    </a14:imgEffect>
                  </a14:imgLayer>
                </a14:imgProps>
              </a:ext>
            </a:extLst>
          </a:blip>
          <a:srcRect l="95000" t="50472" r="1834" b="1201"/>
          <a:stretch/>
        </p:blipFill>
        <p:spPr>
          <a:xfrm>
            <a:off x="10927740" y="5886879"/>
            <a:ext cx="386040" cy="400188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CF4F230-F202-401B-ADD4-1EB9C27A2B61}"/>
              </a:ext>
            </a:extLst>
          </p:cNvPr>
          <p:cNvSpPr/>
          <p:nvPr/>
        </p:nvSpPr>
        <p:spPr>
          <a:xfrm>
            <a:off x="971819" y="5764636"/>
            <a:ext cx="10442082" cy="115281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26B6AAE-E9DB-476E-9F0B-221CFAC50C39}"/>
              </a:ext>
            </a:extLst>
          </p:cNvPr>
          <p:cNvSpPr/>
          <p:nvPr/>
        </p:nvSpPr>
        <p:spPr>
          <a:xfrm>
            <a:off x="959236" y="5758188"/>
            <a:ext cx="10269588" cy="138929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-4254670" y="45925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67680" y="-3782893"/>
              <a:ext cx="17220062" cy="657143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571032" y="759688"/>
            <a:ext cx="4677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진행 상황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휴게실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9" name="그림 98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5A155FB-C006-4DDB-8E4D-DFC793AEAD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21" y="5457870"/>
            <a:ext cx="1005840" cy="1005840"/>
          </a:xfrm>
          <a:prstGeom prst="rect">
            <a:avLst/>
          </a:prstGeom>
        </p:spPr>
      </p:pic>
      <p:pic>
        <p:nvPicPr>
          <p:cNvPr id="100" name="그림 99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39F46F8-B8F3-4C8C-B405-C12FDBFF8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18" y="5405147"/>
            <a:ext cx="1005840" cy="100584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DDC9F8-D931-4404-A324-C41E30555D61}"/>
              </a:ext>
            </a:extLst>
          </p:cNvPr>
          <p:cNvGrpSpPr/>
          <p:nvPr/>
        </p:nvGrpSpPr>
        <p:grpSpPr>
          <a:xfrm>
            <a:off x="2114184" y="5470743"/>
            <a:ext cx="1483944" cy="1417086"/>
            <a:chOff x="3030326" y="4018153"/>
            <a:chExt cx="2973832" cy="283984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9F367ED-5CC2-4BC0-AD57-18FA695597FE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6FE36E6-8EE1-494A-8E30-30C2E3F3EBE5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608E6A4-42BF-4FF6-BBE8-FFB18259D52F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E726498-309B-4FC7-9C93-CE832BBEF87B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3741B8C-AD4A-4057-B7BF-38B2847BAB9E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55" name="사다리꼴 54">
                <a:extLst>
                  <a:ext uri="{FF2B5EF4-FFF2-40B4-BE49-F238E27FC236}">
                    <a16:creationId xmlns:a16="http://schemas.microsoft.com/office/drawing/2014/main" id="{AEB6CBC1-ADD6-4074-8BFB-ADD7149EFBC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7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69CC3232-8A74-438A-9444-89D9048DF819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543A8BA1-939F-4F30-8A86-C763E0D8BFD5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60" name="Rectangle 36">
                    <a:extLst>
                      <a:ext uri="{FF2B5EF4-FFF2-40B4-BE49-F238E27FC236}">
                        <a16:creationId xmlns:a16="http://schemas.microsoft.com/office/drawing/2014/main" id="{761C444C-78C2-4AE8-848E-6525A74D52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1" name="자유형 67">
                    <a:extLst>
                      <a:ext uri="{FF2B5EF4-FFF2-40B4-BE49-F238E27FC236}">
                        <a16:creationId xmlns:a16="http://schemas.microsoft.com/office/drawing/2014/main" id="{9C13E17E-1165-42CE-8357-DC4E72677D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3" name="Freeform 52">
                    <a:extLst>
                      <a:ext uri="{FF2B5EF4-FFF2-40B4-BE49-F238E27FC236}">
                        <a16:creationId xmlns:a16="http://schemas.microsoft.com/office/drawing/2014/main" id="{E6DB1C87-A461-45FC-B3AA-0E0316210C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4" name="Freeform 53">
                    <a:extLst>
                      <a:ext uri="{FF2B5EF4-FFF2-40B4-BE49-F238E27FC236}">
                        <a16:creationId xmlns:a16="http://schemas.microsoft.com/office/drawing/2014/main" id="{356BC4B5-6CD4-4824-A05F-873CD83691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33">
                    <a:extLst>
                      <a:ext uri="{FF2B5EF4-FFF2-40B4-BE49-F238E27FC236}">
                        <a16:creationId xmlns:a16="http://schemas.microsoft.com/office/drawing/2014/main" id="{77CB3791-A114-4DD1-8DAD-A3760473B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6" name="Freeform 42">
                    <a:extLst>
                      <a:ext uri="{FF2B5EF4-FFF2-40B4-BE49-F238E27FC236}">
                        <a16:creationId xmlns:a16="http://schemas.microsoft.com/office/drawing/2014/main" id="{74ADF788-95F5-425F-8075-9DDD00739E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7" name="Freeform 43">
                    <a:extLst>
                      <a:ext uri="{FF2B5EF4-FFF2-40B4-BE49-F238E27FC236}">
                        <a16:creationId xmlns:a16="http://schemas.microsoft.com/office/drawing/2014/main" id="{49701180-0297-412A-A0AC-25E8C74748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8" name="자유형 73">
                    <a:extLst>
                      <a:ext uri="{FF2B5EF4-FFF2-40B4-BE49-F238E27FC236}">
                        <a16:creationId xmlns:a16="http://schemas.microsoft.com/office/drawing/2014/main" id="{B3B85B19-8490-487A-99A6-F0A36216D5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59" name="양쪽 모서리가 둥근 사각형 65">
                  <a:extLst>
                    <a:ext uri="{FF2B5EF4-FFF2-40B4-BE49-F238E27FC236}">
                      <a16:creationId xmlns:a16="http://schemas.microsoft.com/office/drawing/2014/main" id="{D41A1868-434D-4AC6-A708-D13F9B6CD0F0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7" name="양쪽 모서리가 둥근 사각형 63">
                <a:extLst>
                  <a:ext uri="{FF2B5EF4-FFF2-40B4-BE49-F238E27FC236}">
                    <a16:creationId xmlns:a16="http://schemas.microsoft.com/office/drawing/2014/main" id="{2A66E09E-34B0-407A-8EF3-EA6D38DF8CB7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B8435A-BC86-4E1F-9756-9D987BF82FBA}"/>
              </a:ext>
            </a:extLst>
          </p:cNvPr>
          <p:cNvGrpSpPr/>
          <p:nvPr/>
        </p:nvGrpSpPr>
        <p:grpSpPr>
          <a:xfrm>
            <a:off x="8586402" y="5437328"/>
            <a:ext cx="1483944" cy="1417086"/>
            <a:chOff x="3030326" y="4018153"/>
            <a:chExt cx="2973832" cy="2839847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9B0D283-5418-4A88-9AA7-2485BE65E326}"/>
                </a:ext>
              </a:extLst>
            </p:cNvPr>
            <p:cNvSpPr/>
            <p:nvPr/>
          </p:nvSpPr>
          <p:spPr>
            <a:xfrm>
              <a:off x="3378202" y="5429720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1FCA930-7DA7-4D80-A2F6-CF5345B5692E}"/>
                </a:ext>
              </a:extLst>
            </p:cNvPr>
            <p:cNvSpPr/>
            <p:nvPr/>
          </p:nvSpPr>
          <p:spPr>
            <a:xfrm>
              <a:off x="5558713" y="5438092"/>
              <a:ext cx="83901" cy="1419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512171F-9950-42A9-BD47-6248E25944C7}"/>
                </a:ext>
              </a:extLst>
            </p:cNvPr>
            <p:cNvSpPr/>
            <p:nvPr/>
          </p:nvSpPr>
          <p:spPr>
            <a:xfrm>
              <a:off x="5904089" y="6064414"/>
              <a:ext cx="100069" cy="785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02D825A-28A1-4983-A10C-1C0EA1BAEAD4}"/>
                </a:ext>
              </a:extLst>
            </p:cNvPr>
            <p:cNvSpPr/>
            <p:nvPr/>
          </p:nvSpPr>
          <p:spPr>
            <a:xfrm>
              <a:off x="3043145" y="6044062"/>
              <a:ext cx="90906" cy="813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4EFA5043-2413-4B49-BFA7-F4815D682133}"/>
                </a:ext>
              </a:extLst>
            </p:cNvPr>
            <p:cNvGrpSpPr/>
            <p:nvPr/>
          </p:nvGrpSpPr>
          <p:grpSpPr>
            <a:xfrm>
              <a:off x="3030326" y="4018153"/>
              <a:ext cx="2971228" cy="2388577"/>
              <a:chOff x="3191879" y="4937231"/>
              <a:chExt cx="2971228" cy="2388577"/>
            </a:xfrm>
          </p:grpSpPr>
          <p:sp>
            <p:nvSpPr>
              <p:cNvPr id="75" name="사다리꼴 74">
                <a:extLst>
                  <a:ext uri="{FF2B5EF4-FFF2-40B4-BE49-F238E27FC236}">
                    <a16:creationId xmlns:a16="http://schemas.microsoft.com/office/drawing/2014/main" id="{1DCC1DC2-4AC6-4219-9A7A-EE91AF70A27A}"/>
                  </a:ext>
                </a:extLst>
              </p:cNvPr>
              <p:cNvSpPr/>
              <p:nvPr/>
            </p:nvSpPr>
            <p:spPr>
              <a:xfrm>
                <a:off x="3191879" y="6367333"/>
                <a:ext cx="2971228" cy="643067"/>
              </a:xfrm>
              <a:prstGeom prst="trapezoid">
                <a:avLst>
                  <a:gd name="adj" fmla="val 58286"/>
                </a:avLst>
              </a:prstGeom>
              <a:blipFill>
                <a:blip r:embed="rId17"/>
                <a:tile tx="0" ty="0" sx="100000" sy="100000" flip="none" algn="tl"/>
              </a:blipFill>
              <a:ln w="20955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95B488F-0B57-4E21-B5B7-1B63E14CC15E}"/>
                  </a:ext>
                </a:extLst>
              </p:cNvPr>
              <p:cNvGrpSpPr/>
              <p:nvPr/>
            </p:nvGrpSpPr>
            <p:grpSpPr>
              <a:xfrm>
                <a:off x="3913187" y="4937231"/>
                <a:ext cx="1613286" cy="2378639"/>
                <a:chOff x="1651848" y="3342092"/>
                <a:chExt cx="2667000" cy="3932241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403457C7-181C-4825-B632-A416FD84343D}"/>
                    </a:ext>
                  </a:extLst>
                </p:cNvPr>
                <p:cNvGrpSpPr/>
                <p:nvPr/>
              </p:nvGrpSpPr>
              <p:grpSpPr>
                <a:xfrm>
                  <a:off x="1782925" y="3342092"/>
                  <a:ext cx="2430245" cy="3039905"/>
                  <a:chOff x="2142187" y="1379695"/>
                  <a:chExt cx="2430245" cy="3039905"/>
                </a:xfrm>
              </p:grpSpPr>
              <p:sp>
                <p:nvSpPr>
                  <p:cNvPr id="81" name="Rectangle 36">
                    <a:extLst>
                      <a:ext uri="{FF2B5EF4-FFF2-40B4-BE49-F238E27FC236}">
                        <a16:creationId xmlns:a16="http://schemas.microsoft.com/office/drawing/2014/main" id="{0E78051B-C3D1-4391-824A-69CA5E2A12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38518" y="3290027"/>
                    <a:ext cx="672206" cy="752450"/>
                  </a:xfrm>
                  <a:prstGeom prst="rect">
                    <a:avLst/>
                  </a:prstGeom>
                  <a:solidFill>
                    <a:srgbClr val="FDCC9B"/>
                  </a:soli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2" name="자유형 67">
                    <a:extLst>
                      <a:ext uri="{FF2B5EF4-FFF2-40B4-BE49-F238E27FC236}">
                        <a16:creationId xmlns:a16="http://schemas.microsoft.com/office/drawing/2014/main" id="{8AAFD6BD-EC8D-44D6-B055-959D235A3C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2187" y="3592586"/>
                    <a:ext cx="2430245" cy="827014"/>
                  </a:xfrm>
                  <a:custGeom>
                    <a:avLst/>
                    <a:gdLst>
                      <a:gd name="connsiteX0" fmla="*/ 1133091 w 2430245"/>
                      <a:gd name="connsiteY0" fmla="*/ 0 h 827014"/>
                      <a:gd name="connsiteX1" fmla="*/ 1133092 w 2430245"/>
                      <a:gd name="connsiteY1" fmla="*/ 0 h 827014"/>
                      <a:gd name="connsiteX2" fmla="*/ 1215136 w 2430245"/>
                      <a:gd name="connsiteY2" fmla="*/ 3447 h 827014"/>
                      <a:gd name="connsiteX3" fmla="*/ 1297180 w 2430245"/>
                      <a:gd name="connsiteY3" fmla="*/ 13787 h 827014"/>
                      <a:gd name="connsiteX4" fmla="*/ 1378116 w 2430245"/>
                      <a:gd name="connsiteY4" fmla="*/ 29297 h 827014"/>
                      <a:gd name="connsiteX5" fmla="*/ 1461270 w 2430245"/>
                      <a:gd name="connsiteY5" fmla="*/ 49977 h 827014"/>
                      <a:gd name="connsiteX6" fmla="*/ 1542206 w 2430245"/>
                      <a:gd name="connsiteY6" fmla="*/ 77551 h 827014"/>
                      <a:gd name="connsiteX7" fmla="*/ 1623142 w 2430245"/>
                      <a:gd name="connsiteY7" fmla="*/ 110295 h 827014"/>
                      <a:gd name="connsiteX8" fmla="*/ 1701860 w 2430245"/>
                      <a:gd name="connsiteY8" fmla="*/ 146485 h 827014"/>
                      <a:gd name="connsiteX9" fmla="*/ 1779470 w 2430245"/>
                      <a:gd name="connsiteY9" fmla="*/ 189569 h 827014"/>
                      <a:gd name="connsiteX10" fmla="*/ 1854862 w 2430245"/>
                      <a:gd name="connsiteY10" fmla="*/ 232653 h 827014"/>
                      <a:gd name="connsiteX11" fmla="*/ 1928037 w 2430245"/>
                      <a:gd name="connsiteY11" fmla="*/ 280906 h 827014"/>
                      <a:gd name="connsiteX12" fmla="*/ 1997886 w 2430245"/>
                      <a:gd name="connsiteY12" fmla="*/ 332607 h 827014"/>
                      <a:gd name="connsiteX13" fmla="*/ 2065518 w 2430245"/>
                      <a:gd name="connsiteY13" fmla="*/ 386031 h 827014"/>
                      <a:gd name="connsiteX14" fmla="*/ 2129823 w 2430245"/>
                      <a:gd name="connsiteY14" fmla="*/ 442901 h 827014"/>
                      <a:gd name="connsiteX15" fmla="*/ 2189693 w 2430245"/>
                      <a:gd name="connsiteY15" fmla="*/ 501495 h 827014"/>
                      <a:gd name="connsiteX16" fmla="*/ 2245129 w 2430245"/>
                      <a:gd name="connsiteY16" fmla="*/ 561813 h 827014"/>
                      <a:gd name="connsiteX17" fmla="*/ 2298347 w 2430245"/>
                      <a:gd name="connsiteY17" fmla="*/ 622130 h 827014"/>
                      <a:gd name="connsiteX18" fmla="*/ 2344913 w 2430245"/>
                      <a:gd name="connsiteY18" fmla="*/ 684171 h 827014"/>
                      <a:gd name="connsiteX19" fmla="*/ 2385935 w 2430245"/>
                      <a:gd name="connsiteY19" fmla="*/ 747935 h 827014"/>
                      <a:gd name="connsiteX20" fmla="*/ 2421414 w 2430245"/>
                      <a:gd name="connsiteY20" fmla="*/ 809975 h 827014"/>
                      <a:gd name="connsiteX21" fmla="*/ 2430245 w 2430245"/>
                      <a:gd name="connsiteY21" fmla="*/ 827014 h 827014"/>
                      <a:gd name="connsiteX22" fmla="*/ 0 w 2430245"/>
                      <a:gd name="connsiteY22" fmla="*/ 827014 h 827014"/>
                      <a:gd name="connsiteX23" fmla="*/ 1468 w 2430245"/>
                      <a:gd name="connsiteY23" fmla="*/ 803754 h 827014"/>
                      <a:gd name="connsiteX24" fmla="*/ 11515 w 2430245"/>
                      <a:gd name="connsiteY24" fmla="*/ 757712 h 827014"/>
                      <a:gd name="connsiteX25" fmla="*/ 25215 w 2430245"/>
                      <a:gd name="connsiteY25" fmla="*/ 712986 h 827014"/>
                      <a:gd name="connsiteX26" fmla="*/ 46221 w 2430245"/>
                      <a:gd name="connsiteY26" fmla="*/ 665629 h 827014"/>
                      <a:gd name="connsiteX27" fmla="*/ 70882 w 2430245"/>
                      <a:gd name="connsiteY27" fmla="*/ 618272 h 827014"/>
                      <a:gd name="connsiteX28" fmla="*/ 101022 w 2430245"/>
                      <a:gd name="connsiteY28" fmla="*/ 570915 h 827014"/>
                      <a:gd name="connsiteX29" fmla="*/ 135728 w 2430245"/>
                      <a:gd name="connsiteY29" fmla="*/ 522243 h 827014"/>
                      <a:gd name="connsiteX30" fmla="*/ 174089 w 2430245"/>
                      <a:gd name="connsiteY30" fmla="*/ 474886 h 827014"/>
                      <a:gd name="connsiteX31" fmla="*/ 216102 w 2430245"/>
                      <a:gd name="connsiteY31" fmla="*/ 428844 h 827014"/>
                      <a:gd name="connsiteX32" fmla="*/ 262682 w 2430245"/>
                      <a:gd name="connsiteY32" fmla="*/ 382803 h 827014"/>
                      <a:gd name="connsiteX33" fmla="*/ 311089 w 2430245"/>
                      <a:gd name="connsiteY33" fmla="*/ 338077 h 827014"/>
                      <a:gd name="connsiteX34" fmla="*/ 364063 w 2430245"/>
                      <a:gd name="connsiteY34" fmla="*/ 294666 h 827014"/>
                      <a:gd name="connsiteX35" fmla="*/ 419776 w 2430245"/>
                      <a:gd name="connsiteY35" fmla="*/ 253886 h 827014"/>
                      <a:gd name="connsiteX36" fmla="*/ 478230 w 2430245"/>
                      <a:gd name="connsiteY36" fmla="*/ 214422 h 827014"/>
                      <a:gd name="connsiteX37" fmla="*/ 538510 w 2430245"/>
                      <a:gd name="connsiteY37" fmla="*/ 177589 h 827014"/>
                      <a:gd name="connsiteX38" fmla="*/ 599703 w 2430245"/>
                      <a:gd name="connsiteY38" fmla="*/ 144702 h 827014"/>
                      <a:gd name="connsiteX39" fmla="*/ 663637 w 2430245"/>
                      <a:gd name="connsiteY39" fmla="*/ 111815 h 827014"/>
                      <a:gd name="connsiteX40" fmla="*/ 729397 w 2430245"/>
                      <a:gd name="connsiteY40" fmla="*/ 84190 h 827014"/>
                      <a:gd name="connsiteX41" fmla="*/ 795157 w 2430245"/>
                      <a:gd name="connsiteY41" fmla="*/ 59196 h 827014"/>
                      <a:gd name="connsiteX42" fmla="*/ 862744 w 2430245"/>
                      <a:gd name="connsiteY42" fmla="*/ 38149 h 827014"/>
                      <a:gd name="connsiteX43" fmla="*/ 930331 w 2430245"/>
                      <a:gd name="connsiteY43" fmla="*/ 22363 h 827014"/>
                      <a:gd name="connsiteX44" fmla="*/ 997918 w 2430245"/>
                      <a:gd name="connsiteY44" fmla="*/ 10524 h 827014"/>
                      <a:gd name="connsiteX45" fmla="*/ 1065505 w 2430245"/>
                      <a:gd name="connsiteY45" fmla="*/ 2631 h 8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30245" h="827014">
                        <a:moveTo>
                          <a:pt x="1133091" y="0"/>
                        </a:moveTo>
                        <a:lnTo>
                          <a:pt x="1133092" y="0"/>
                        </a:lnTo>
                        <a:lnTo>
                          <a:pt x="1215136" y="3447"/>
                        </a:lnTo>
                        <a:lnTo>
                          <a:pt x="1297180" y="13787"/>
                        </a:lnTo>
                        <a:lnTo>
                          <a:pt x="1378116" y="29297"/>
                        </a:lnTo>
                        <a:lnTo>
                          <a:pt x="1461270" y="49977"/>
                        </a:lnTo>
                        <a:lnTo>
                          <a:pt x="1542206" y="77551"/>
                        </a:lnTo>
                        <a:lnTo>
                          <a:pt x="1623142" y="110295"/>
                        </a:lnTo>
                        <a:lnTo>
                          <a:pt x="1701860" y="146485"/>
                        </a:lnTo>
                        <a:lnTo>
                          <a:pt x="1779470" y="189569"/>
                        </a:lnTo>
                        <a:lnTo>
                          <a:pt x="1854862" y="232653"/>
                        </a:lnTo>
                        <a:lnTo>
                          <a:pt x="1928037" y="280906"/>
                        </a:lnTo>
                        <a:lnTo>
                          <a:pt x="1997886" y="332607"/>
                        </a:lnTo>
                        <a:lnTo>
                          <a:pt x="2065518" y="386031"/>
                        </a:lnTo>
                        <a:lnTo>
                          <a:pt x="2129823" y="442901"/>
                        </a:lnTo>
                        <a:lnTo>
                          <a:pt x="2189693" y="501495"/>
                        </a:lnTo>
                        <a:lnTo>
                          <a:pt x="2245129" y="561813"/>
                        </a:lnTo>
                        <a:lnTo>
                          <a:pt x="2298347" y="622130"/>
                        </a:lnTo>
                        <a:lnTo>
                          <a:pt x="2344913" y="684171"/>
                        </a:lnTo>
                        <a:lnTo>
                          <a:pt x="2385935" y="747935"/>
                        </a:lnTo>
                        <a:lnTo>
                          <a:pt x="2421414" y="809975"/>
                        </a:lnTo>
                        <a:lnTo>
                          <a:pt x="2430245" y="827014"/>
                        </a:lnTo>
                        <a:lnTo>
                          <a:pt x="0" y="827014"/>
                        </a:lnTo>
                        <a:lnTo>
                          <a:pt x="1468" y="803754"/>
                        </a:lnTo>
                        <a:lnTo>
                          <a:pt x="11515" y="757712"/>
                        </a:lnTo>
                        <a:lnTo>
                          <a:pt x="25215" y="712986"/>
                        </a:lnTo>
                        <a:lnTo>
                          <a:pt x="46221" y="665629"/>
                        </a:lnTo>
                        <a:lnTo>
                          <a:pt x="70882" y="618272"/>
                        </a:lnTo>
                        <a:lnTo>
                          <a:pt x="101022" y="570915"/>
                        </a:lnTo>
                        <a:lnTo>
                          <a:pt x="135728" y="522243"/>
                        </a:lnTo>
                        <a:lnTo>
                          <a:pt x="174089" y="474886"/>
                        </a:lnTo>
                        <a:lnTo>
                          <a:pt x="216102" y="428844"/>
                        </a:lnTo>
                        <a:lnTo>
                          <a:pt x="262682" y="382803"/>
                        </a:lnTo>
                        <a:lnTo>
                          <a:pt x="311089" y="338077"/>
                        </a:lnTo>
                        <a:lnTo>
                          <a:pt x="364063" y="294666"/>
                        </a:lnTo>
                        <a:lnTo>
                          <a:pt x="419776" y="253886"/>
                        </a:lnTo>
                        <a:lnTo>
                          <a:pt x="478230" y="214422"/>
                        </a:lnTo>
                        <a:lnTo>
                          <a:pt x="538510" y="177589"/>
                        </a:lnTo>
                        <a:lnTo>
                          <a:pt x="599703" y="144702"/>
                        </a:lnTo>
                        <a:lnTo>
                          <a:pt x="663637" y="111815"/>
                        </a:lnTo>
                        <a:lnTo>
                          <a:pt x="729397" y="84190"/>
                        </a:lnTo>
                        <a:lnTo>
                          <a:pt x="795157" y="59196"/>
                        </a:lnTo>
                        <a:lnTo>
                          <a:pt x="862744" y="38149"/>
                        </a:lnTo>
                        <a:lnTo>
                          <a:pt x="930331" y="22363"/>
                        </a:lnTo>
                        <a:lnTo>
                          <a:pt x="997918" y="10524"/>
                        </a:lnTo>
                        <a:lnTo>
                          <a:pt x="1065505" y="2631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3" name="Freeform 52">
                    <a:extLst>
                      <a:ext uri="{FF2B5EF4-FFF2-40B4-BE49-F238E27FC236}">
                        <a16:creationId xmlns:a16="http://schemas.microsoft.com/office/drawing/2014/main" id="{C55AAABA-B2D0-4047-A831-04B1432439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7116" y="3623878"/>
                    <a:ext cx="880649" cy="258339"/>
                  </a:xfrm>
                  <a:custGeom>
                    <a:avLst/>
                    <a:gdLst>
                      <a:gd name="T0" fmla="*/ 377 w 767"/>
                      <a:gd name="T1" fmla="*/ 0 h 225"/>
                      <a:gd name="T2" fmla="*/ 474 w 767"/>
                      <a:gd name="T3" fmla="*/ 3 h 225"/>
                      <a:gd name="T4" fmla="*/ 572 w 767"/>
                      <a:gd name="T5" fmla="*/ 14 h 225"/>
                      <a:gd name="T6" fmla="*/ 670 w 767"/>
                      <a:gd name="T7" fmla="*/ 29 h 225"/>
                      <a:gd name="T8" fmla="*/ 767 w 767"/>
                      <a:gd name="T9" fmla="*/ 50 h 225"/>
                      <a:gd name="T10" fmla="*/ 761 w 767"/>
                      <a:gd name="T11" fmla="*/ 58 h 225"/>
                      <a:gd name="T12" fmla="*/ 750 w 767"/>
                      <a:gd name="T13" fmla="*/ 67 h 225"/>
                      <a:gd name="T14" fmla="*/ 736 w 767"/>
                      <a:gd name="T15" fmla="*/ 80 h 225"/>
                      <a:gd name="T16" fmla="*/ 720 w 767"/>
                      <a:gd name="T17" fmla="*/ 96 h 225"/>
                      <a:gd name="T18" fmla="*/ 698 w 767"/>
                      <a:gd name="T19" fmla="*/ 112 h 225"/>
                      <a:gd name="T20" fmla="*/ 674 w 767"/>
                      <a:gd name="T21" fmla="*/ 130 h 225"/>
                      <a:gd name="T22" fmla="*/ 647 w 767"/>
                      <a:gd name="T23" fmla="*/ 146 h 225"/>
                      <a:gd name="T24" fmla="*/ 616 w 767"/>
                      <a:gd name="T25" fmla="*/ 163 h 225"/>
                      <a:gd name="T26" fmla="*/ 584 w 767"/>
                      <a:gd name="T27" fmla="*/ 180 h 225"/>
                      <a:gd name="T28" fmla="*/ 548 w 767"/>
                      <a:gd name="T29" fmla="*/ 195 h 225"/>
                      <a:gd name="T30" fmla="*/ 509 w 767"/>
                      <a:gd name="T31" fmla="*/ 206 h 225"/>
                      <a:gd name="T32" fmla="*/ 467 w 767"/>
                      <a:gd name="T33" fmla="*/ 217 h 225"/>
                      <a:gd name="T34" fmla="*/ 423 w 767"/>
                      <a:gd name="T35" fmla="*/ 223 h 225"/>
                      <a:gd name="T36" fmla="*/ 377 w 767"/>
                      <a:gd name="T37" fmla="*/ 225 h 225"/>
                      <a:gd name="T38" fmla="*/ 330 w 767"/>
                      <a:gd name="T39" fmla="*/ 223 h 225"/>
                      <a:gd name="T40" fmla="*/ 286 w 767"/>
                      <a:gd name="T41" fmla="*/ 217 h 225"/>
                      <a:gd name="T42" fmla="*/ 245 w 767"/>
                      <a:gd name="T43" fmla="*/ 206 h 225"/>
                      <a:gd name="T44" fmla="*/ 207 w 767"/>
                      <a:gd name="T45" fmla="*/ 194 h 225"/>
                      <a:gd name="T46" fmla="*/ 173 w 767"/>
                      <a:gd name="T47" fmla="*/ 179 h 225"/>
                      <a:gd name="T48" fmla="*/ 141 w 767"/>
                      <a:gd name="T49" fmla="*/ 163 h 225"/>
                      <a:gd name="T50" fmla="*/ 112 w 767"/>
                      <a:gd name="T51" fmla="*/ 145 h 225"/>
                      <a:gd name="T52" fmla="*/ 86 w 767"/>
                      <a:gd name="T53" fmla="*/ 127 h 225"/>
                      <a:gd name="T54" fmla="*/ 64 w 767"/>
                      <a:gd name="T55" fmla="*/ 111 h 225"/>
                      <a:gd name="T56" fmla="*/ 44 w 767"/>
                      <a:gd name="T57" fmla="*/ 94 h 225"/>
                      <a:gd name="T58" fmla="*/ 28 w 767"/>
                      <a:gd name="T59" fmla="*/ 79 h 225"/>
                      <a:gd name="T60" fmla="*/ 16 w 767"/>
                      <a:gd name="T61" fmla="*/ 66 h 225"/>
                      <a:gd name="T62" fmla="*/ 7 w 767"/>
                      <a:gd name="T63" fmla="*/ 57 h 225"/>
                      <a:gd name="T64" fmla="*/ 2 w 767"/>
                      <a:gd name="T65" fmla="*/ 49 h 225"/>
                      <a:gd name="T66" fmla="*/ 0 w 767"/>
                      <a:gd name="T67" fmla="*/ 47 h 225"/>
                      <a:gd name="T68" fmla="*/ 94 w 767"/>
                      <a:gd name="T69" fmla="*/ 27 h 225"/>
                      <a:gd name="T70" fmla="*/ 187 w 767"/>
                      <a:gd name="T71" fmla="*/ 13 h 225"/>
                      <a:gd name="T72" fmla="*/ 282 w 767"/>
                      <a:gd name="T73" fmla="*/ 3 h 225"/>
                      <a:gd name="T74" fmla="*/ 377 w 767"/>
                      <a:gd name="T75" fmla="*/ 0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7" h="225">
                        <a:moveTo>
                          <a:pt x="377" y="0"/>
                        </a:moveTo>
                        <a:lnTo>
                          <a:pt x="474" y="3"/>
                        </a:lnTo>
                        <a:lnTo>
                          <a:pt x="572" y="14"/>
                        </a:lnTo>
                        <a:lnTo>
                          <a:pt x="670" y="29"/>
                        </a:lnTo>
                        <a:lnTo>
                          <a:pt x="767" y="50"/>
                        </a:lnTo>
                        <a:lnTo>
                          <a:pt x="761" y="58"/>
                        </a:lnTo>
                        <a:lnTo>
                          <a:pt x="750" y="67"/>
                        </a:lnTo>
                        <a:lnTo>
                          <a:pt x="736" y="80"/>
                        </a:lnTo>
                        <a:lnTo>
                          <a:pt x="720" y="96"/>
                        </a:lnTo>
                        <a:lnTo>
                          <a:pt x="698" y="112"/>
                        </a:lnTo>
                        <a:lnTo>
                          <a:pt x="674" y="130"/>
                        </a:lnTo>
                        <a:lnTo>
                          <a:pt x="647" y="146"/>
                        </a:lnTo>
                        <a:lnTo>
                          <a:pt x="616" y="163"/>
                        </a:lnTo>
                        <a:lnTo>
                          <a:pt x="584" y="180"/>
                        </a:lnTo>
                        <a:lnTo>
                          <a:pt x="548" y="195"/>
                        </a:lnTo>
                        <a:lnTo>
                          <a:pt x="509" y="206"/>
                        </a:lnTo>
                        <a:lnTo>
                          <a:pt x="467" y="217"/>
                        </a:lnTo>
                        <a:lnTo>
                          <a:pt x="423" y="223"/>
                        </a:lnTo>
                        <a:lnTo>
                          <a:pt x="377" y="225"/>
                        </a:lnTo>
                        <a:lnTo>
                          <a:pt x="330" y="223"/>
                        </a:lnTo>
                        <a:lnTo>
                          <a:pt x="286" y="217"/>
                        </a:lnTo>
                        <a:lnTo>
                          <a:pt x="245" y="206"/>
                        </a:lnTo>
                        <a:lnTo>
                          <a:pt x="207" y="194"/>
                        </a:lnTo>
                        <a:lnTo>
                          <a:pt x="173" y="179"/>
                        </a:lnTo>
                        <a:lnTo>
                          <a:pt x="141" y="163"/>
                        </a:lnTo>
                        <a:lnTo>
                          <a:pt x="112" y="145"/>
                        </a:lnTo>
                        <a:lnTo>
                          <a:pt x="86" y="127"/>
                        </a:lnTo>
                        <a:lnTo>
                          <a:pt x="64" y="111"/>
                        </a:lnTo>
                        <a:lnTo>
                          <a:pt x="44" y="94"/>
                        </a:lnTo>
                        <a:lnTo>
                          <a:pt x="28" y="79"/>
                        </a:lnTo>
                        <a:lnTo>
                          <a:pt x="16" y="66"/>
                        </a:lnTo>
                        <a:lnTo>
                          <a:pt x="7" y="57"/>
                        </a:lnTo>
                        <a:lnTo>
                          <a:pt x="2" y="49"/>
                        </a:lnTo>
                        <a:lnTo>
                          <a:pt x="0" y="47"/>
                        </a:lnTo>
                        <a:lnTo>
                          <a:pt x="94" y="27"/>
                        </a:lnTo>
                        <a:lnTo>
                          <a:pt x="187" y="13"/>
                        </a:lnTo>
                        <a:lnTo>
                          <a:pt x="282" y="3"/>
                        </a:lnTo>
                        <a:lnTo>
                          <a:pt x="377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4" name="Freeform 53">
                    <a:extLst>
                      <a:ext uri="{FF2B5EF4-FFF2-40B4-BE49-F238E27FC236}">
                        <a16:creationId xmlns:a16="http://schemas.microsoft.com/office/drawing/2014/main" id="{37D3A663-63A9-469D-A95E-FA8CCACFF8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8518" y="3566276"/>
                    <a:ext cx="672206" cy="177589"/>
                  </a:xfrm>
                  <a:custGeom>
                    <a:avLst/>
                    <a:gdLst>
                      <a:gd name="T0" fmla="*/ 255 w 511"/>
                      <a:gd name="T1" fmla="*/ 0 h 135"/>
                      <a:gd name="T2" fmla="*/ 294 w 511"/>
                      <a:gd name="T3" fmla="*/ 1 h 135"/>
                      <a:gd name="T4" fmla="*/ 331 w 511"/>
                      <a:gd name="T5" fmla="*/ 4 h 135"/>
                      <a:gd name="T6" fmla="*/ 365 w 511"/>
                      <a:gd name="T7" fmla="*/ 8 h 135"/>
                      <a:gd name="T8" fmla="*/ 396 w 511"/>
                      <a:gd name="T9" fmla="*/ 14 h 135"/>
                      <a:gd name="T10" fmla="*/ 425 w 511"/>
                      <a:gd name="T11" fmla="*/ 19 h 135"/>
                      <a:gd name="T12" fmla="*/ 450 w 511"/>
                      <a:gd name="T13" fmla="*/ 25 h 135"/>
                      <a:gd name="T14" fmla="*/ 471 w 511"/>
                      <a:gd name="T15" fmla="*/ 30 h 135"/>
                      <a:gd name="T16" fmla="*/ 488 w 511"/>
                      <a:gd name="T17" fmla="*/ 35 h 135"/>
                      <a:gd name="T18" fmla="*/ 501 w 511"/>
                      <a:gd name="T19" fmla="*/ 39 h 135"/>
                      <a:gd name="T20" fmla="*/ 509 w 511"/>
                      <a:gd name="T21" fmla="*/ 42 h 135"/>
                      <a:gd name="T22" fmla="*/ 511 w 511"/>
                      <a:gd name="T23" fmla="*/ 42 h 135"/>
                      <a:gd name="T24" fmla="*/ 510 w 511"/>
                      <a:gd name="T25" fmla="*/ 44 h 135"/>
                      <a:gd name="T26" fmla="*/ 505 w 511"/>
                      <a:gd name="T27" fmla="*/ 49 h 135"/>
                      <a:gd name="T28" fmla="*/ 496 w 511"/>
                      <a:gd name="T29" fmla="*/ 57 h 135"/>
                      <a:gd name="T30" fmla="*/ 485 w 511"/>
                      <a:gd name="T31" fmla="*/ 66 h 135"/>
                      <a:gd name="T32" fmla="*/ 470 w 511"/>
                      <a:gd name="T33" fmla="*/ 77 h 135"/>
                      <a:gd name="T34" fmla="*/ 451 w 511"/>
                      <a:gd name="T35" fmla="*/ 88 h 135"/>
                      <a:gd name="T36" fmla="*/ 429 w 511"/>
                      <a:gd name="T37" fmla="*/ 100 h 135"/>
                      <a:gd name="T38" fmla="*/ 403 w 511"/>
                      <a:gd name="T39" fmla="*/ 112 h 135"/>
                      <a:gd name="T40" fmla="*/ 372 w 511"/>
                      <a:gd name="T41" fmla="*/ 121 h 135"/>
                      <a:gd name="T42" fmla="*/ 337 w 511"/>
                      <a:gd name="T43" fmla="*/ 128 h 135"/>
                      <a:gd name="T44" fmla="*/ 298 w 511"/>
                      <a:gd name="T45" fmla="*/ 134 h 135"/>
                      <a:gd name="T46" fmla="*/ 256 w 511"/>
                      <a:gd name="T47" fmla="*/ 135 h 135"/>
                      <a:gd name="T48" fmla="*/ 213 w 511"/>
                      <a:gd name="T49" fmla="*/ 134 h 135"/>
                      <a:gd name="T50" fmla="*/ 174 w 511"/>
                      <a:gd name="T51" fmla="*/ 128 h 135"/>
                      <a:gd name="T52" fmla="*/ 139 w 511"/>
                      <a:gd name="T53" fmla="*/ 121 h 135"/>
                      <a:gd name="T54" fmla="*/ 109 w 511"/>
                      <a:gd name="T55" fmla="*/ 112 h 135"/>
                      <a:gd name="T56" fmla="*/ 82 w 511"/>
                      <a:gd name="T57" fmla="*/ 100 h 135"/>
                      <a:gd name="T58" fmla="*/ 60 w 511"/>
                      <a:gd name="T59" fmla="*/ 88 h 135"/>
                      <a:gd name="T60" fmla="*/ 41 w 511"/>
                      <a:gd name="T61" fmla="*/ 77 h 135"/>
                      <a:gd name="T62" fmla="*/ 26 w 511"/>
                      <a:gd name="T63" fmla="*/ 66 h 135"/>
                      <a:gd name="T64" fmla="*/ 15 w 511"/>
                      <a:gd name="T65" fmla="*/ 57 h 135"/>
                      <a:gd name="T66" fmla="*/ 6 w 511"/>
                      <a:gd name="T67" fmla="*/ 49 h 135"/>
                      <a:gd name="T68" fmla="*/ 2 w 511"/>
                      <a:gd name="T69" fmla="*/ 44 h 135"/>
                      <a:gd name="T70" fmla="*/ 0 w 511"/>
                      <a:gd name="T71" fmla="*/ 42 h 135"/>
                      <a:gd name="T72" fmla="*/ 43 w 511"/>
                      <a:gd name="T73" fmla="*/ 27 h 135"/>
                      <a:gd name="T74" fmla="*/ 88 w 511"/>
                      <a:gd name="T75" fmla="*/ 16 h 135"/>
                      <a:gd name="T76" fmla="*/ 131 w 511"/>
                      <a:gd name="T77" fmla="*/ 8 h 135"/>
                      <a:gd name="T78" fmla="*/ 173 w 511"/>
                      <a:gd name="T79" fmla="*/ 3 h 135"/>
                      <a:gd name="T80" fmla="*/ 215 w 511"/>
                      <a:gd name="T81" fmla="*/ 0 h 135"/>
                      <a:gd name="T82" fmla="*/ 255 w 511"/>
                      <a:gd name="T83" fmla="*/ 0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11" h="135">
                        <a:moveTo>
                          <a:pt x="255" y="0"/>
                        </a:moveTo>
                        <a:lnTo>
                          <a:pt x="294" y="1"/>
                        </a:lnTo>
                        <a:lnTo>
                          <a:pt x="331" y="4"/>
                        </a:lnTo>
                        <a:lnTo>
                          <a:pt x="365" y="8"/>
                        </a:lnTo>
                        <a:lnTo>
                          <a:pt x="396" y="14"/>
                        </a:lnTo>
                        <a:lnTo>
                          <a:pt x="425" y="19"/>
                        </a:lnTo>
                        <a:lnTo>
                          <a:pt x="450" y="25"/>
                        </a:lnTo>
                        <a:lnTo>
                          <a:pt x="471" y="30"/>
                        </a:lnTo>
                        <a:lnTo>
                          <a:pt x="488" y="35"/>
                        </a:lnTo>
                        <a:lnTo>
                          <a:pt x="501" y="39"/>
                        </a:lnTo>
                        <a:lnTo>
                          <a:pt x="509" y="42"/>
                        </a:lnTo>
                        <a:lnTo>
                          <a:pt x="511" y="42"/>
                        </a:lnTo>
                        <a:lnTo>
                          <a:pt x="510" y="44"/>
                        </a:lnTo>
                        <a:lnTo>
                          <a:pt x="505" y="49"/>
                        </a:lnTo>
                        <a:lnTo>
                          <a:pt x="496" y="57"/>
                        </a:lnTo>
                        <a:lnTo>
                          <a:pt x="485" y="66"/>
                        </a:lnTo>
                        <a:lnTo>
                          <a:pt x="470" y="77"/>
                        </a:lnTo>
                        <a:lnTo>
                          <a:pt x="451" y="88"/>
                        </a:lnTo>
                        <a:lnTo>
                          <a:pt x="429" y="100"/>
                        </a:lnTo>
                        <a:lnTo>
                          <a:pt x="403" y="112"/>
                        </a:lnTo>
                        <a:lnTo>
                          <a:pt x="372" y="121"/>
                        </a:lnTo>
                        <a:lnTo>
                          <a:pt x="337" y="128"/>
                        </a:lnTo>
                        <a:lnTo>
                          <a:pt x="298" y="134"/>
                        </a:lnTo>
                        <a:lnTo>
                          <a:pt x="256" y="135"/>
                        </a:lnTo>
                        <a:lnTo>
                          <a:pt x="213" y="134"/>
                        </a:lnTo>
                        <a:lnTo>
                          <a:pt x="174" y="128"/>
                        </a:lnTo>
                        <a:lnTo>
                          <a:pt x="139" y="121"/>
                        </a:lnTo>
                        <a:lnTo>
                          <a:pt x="109" y="112"/>
                        </a:lnTo>
                        <a:lnTo>
                          <a:pt x="82" y="100"/>
                        </a:lnTo>
                        <a:lnTo>
                          <a:pt x="60" y="88"/>
                        </a:lnTo>
                        <a:lnTo>
                          <a:pt x="41" y="77"/>
                        </a:lnTo>
                        <a:lnTo>
                          <a:pt x="26" y="66"/>
                        </a:lnTo>
                        <a:lnTo>
                          <a:pt x="15" y="57"/>
                        </a:lnTo>
                        <a:lnTo>
                          <a:pt x="6" y="49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43" y="27"/>
                        </a:lnTo>
                        <a:lnTo>
                          <a:pt x="88" y="16"/>
                        </a:lnTo>
                        <a:lnTo>
                          <a:pt x="131" y="8"/>
                        </a:lnTo>
                        <a:lnTo>
                          <a:pt x="173" y="3"/>
                        </a:lnTo>
                        <a:lnTo>
                          <a:pt x="215" y="0"/>
                        </a:lnTo>
                        <a:lnTo>
                          <a:pt x="255" y="0"/>
                        </a:lnTo>
                        <a:close/>
                      </a:path>
                    </a:pathLst>
                  </a:custGeom>
                  <a:solidFill>
                    <a:srgbClr val="FDCC9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11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5" name="Freeform 33">
                    <a:extLst>
                      <a:ext uri="{FF2B5EF4-FFF2-40B4-BE49-F238E27FC236}">
                        <a16:creationId xmlns:a16="http://schemas.microsoft.com/office/drawing/2014/main" id="{FB9B215E-5295-4E85-A0B4-C798121FE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653" y="3021531"/>
                    <a:ext cx="786052" cy="587426"/>
                  </a:xfrm>
                  <a:custGeom>
                    <a:avLst/>
                    <a:gdLst>
                      <a:gd name="T0" fmla="*/ 118 w 1117"/>
                      <a:gd name="T1" fmla="*/ 0 h 834"/>
                      <a:gd name="T2" fmla="*/ 999 w 1117"/>
                      <a:gd name="T3" fmla="*/ 0 h 834"/>
                      <a:gd name="T4" fmla="*/ 1006 w 1117"/>
                      <a:gd name="T5" fmla="*/ 21 h 834"/>
                      <a:gd name="T6" fmla="*/ 1011 w 1117"/>
                      <a:gd name="T7" fmla="*/ 50 h 834"/>
                      <a:gd name="T8" fmla="*/ 1015 w 1117"/>
                      <a:gd name="T9" fmla="*/ 85 h 834"/>
                      <a:gd name="T10" fmla="*/ 1018 w 1117"/>
                      <a:gd name="T11" fmla="*/ 126 h 834"/>
                      <a:gd name="T12" fmla="*/ 1021 w 1117"/>
                      <a:gd name="T13" fmla="*/ 171 h 834"/>
                      <a:gd name="T14" fmla="*/ 1025 w 1117"/>
                      <a:gd name="T15" fmla="*/ 222 h 834"/>
                      <a:gd name="T16" fmla="*/ 1031 w 1117"/>
                      <a:gd name="T17" fmla="*/ 274 h 834"/>
                      <a:gd name="T18" fmla="*/ 1040 w 1117"/>
                      <a:gd name="T19" fmla="*/ 330 h 834"/>
                      <a:gd name="T20" fmla="*/ 1051 w 1117"/>
                      <a:gd name="T21" fmla="*/ 387 h 834"/>
                      <a:gd name="T22" fmla="*/ 1067 w 1117"/>
                      <a:gd name="T23" fmla="*/ 445 h 834"/>
                      <a:gd name="T24" fmla="*/ 1089 w 1117"/>
                      <a:gd name="T25" fmla="*/ 503 h 834"/>
                      <a:gd name="T26" fmla="*/ 1117 w 1117"/>
                      <a:gd name="T27" fmla="*/ 560 h 834"/>
                      <a:gd name="T28" fmla="*/ 1067 w 1117"/>
                      <a:gd name="T29" fmla="*/ 600 h 834"/>
                      <a:gd name="T30" fmla="*/ 1015 w 1117"/>
                      <a:gd name="T31" fmla="*/ 639 h 834"/>
                      <a:gd name="T32" fmla="*/ 961 w 1117"/>
                      <a:gd name="T33" fmla="*/ 677 h 834"/>
                      <a:gd name="T34" fmla="*/ 903 w 1117"/>
                      <a:gd name="T35" fmla="*/ 712 h 834"/>
                      <a:gd name="T36" fmla="*/ 842 w 1117"/>
                      <a:gd name="T37" fmla="*/ 745 h 834"/>
                      <a:gd name="T38" fmla="*/ 778 w 1117"/>
                      <a:gd name="T39" fmla="*/ 775 h 834"/>
                      <a:gd name="T40" fmla="*/ 709 w 1117"/>
                      <a:gd name="T41" fmla="*/ 799 h 834"/>
                      <a:gd name="T42" fmla="*/ 636 w 1117"/>
                      <a:gd name="T43" fmla="*/ 820 h 834"/>
                      <a:gd name="T44" fmla="*/ 558 w 1117"/>
                      <a:gd name="T45" fmla="*/ 834 h 834"/>
                      <a:gd name="T46" fmla="*/ 480 w 1117"/>
                      <a:gd name="T47" fmla="*/ 820 h 834"/>
                      <a:gd name="T48" fmla="*/ 408 w 1117"/>
                      <a:gd name="T49" fmla="*/ 801 h 834"/>
                      <a:gd name="T50" fmla="*/ 338 w 1117"/>
                      <a:gd name="T51" fmla="*/ 776 h 834"/>
                      <a:gd name="T52" fmla="*/ 274 w 1117"/>
                      <a:gd name="T53" fmla="*/ 747 h 834"/>
                      <a:gd name="T54" fmla="*/ 212 w 1117"/>
                      <a:gd name="T55" fmla="*/ 713 h 834"/>
                      <a:gd name="T56" fmla="*/ 156 w 1117"/>
                      <a:gd name="T57" fmla="*/ 678 h 834"/>
                      <a:gd name="T58" fmla="*/ 100 w 1117"/>
                      <a:gd name="T59" fmla="*/ 642 h 834"/>
                      <a:gd name="T60" fmla="*/ 49 w 1117"/>
                      <a:gd name="T61" fmla="*/ 602 h 834"/>
                      <a:gd name="T62" fmla="*/ 0 w 1117"/>
                      <a:gd name="T63" fmla="*/ 563 h 834"/>
                      <a:gd name="T64" fmla="*/ 26 w 1117"/>
                      <a:gd name="T65" fmla="*/ 506 h 834"/>
                      <a:gd name="T66" fmla="*/ 48 w 1117"/>
                      <a:gd name="T67" fmla="*/ 448 h 834"/>
                      <a:gd name="T68" fmla="*/ 65 w 1117"/>
                      <a:gd name="T69" fmla="*/ 390 h 834"/>
                      <a:gd name="T70" fmla="*/ 77 w 1117"/>
                      <a:gd name="T71" fmla="*/ 333 h 834"/>
                      <a:gd name="T72" fmla="*/ 86 w 1117"/>
                      <a:gd name="T73" fmla="*/ 276 h 834"/>
                      <a:gd name="T74" fmla="*/ 91 w 1117"/>
                      <a:gd name="T75" fmla="*/ 223 h 834"/>
                      <a:gd name="T76" fmla="*/ 96 w 1117"/>
                      <a:gd name="T77" fmla="*/ 172 h 834"/>
                      <a:gd name="T78" fmla="*/ 99 w 1117"/>
                      <a:gd name="T79" fmla="*/ 126 h 834"/>
                      <a:gd name="T80" fmla="*/ 103 w 1117"/>
                      <a:gd name="T81" fmla="*/ 85 h 834"/>
                      <a:gd name="T82" fmla="*/ 106 w 1117"/>
                      <a:gd name="T83" fmla="*/ 50 h 834"/>
                      <a:gd name="T84" fmla="*/ 110 w 1117"/>
                      <a:gd name="T85" fmla="*/ 21 h 834"/>
                      <a:gd name="T86" fmla="*/ 118 w 1117"/>
                      <a:gd name="T87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117" h="834">
                        <a:moveTo>
                          <a:pt x="118" y="0"/>
                        </a:moveTo>
                        <a:lnTo>
                          <a:pt x="999" y="0"/>
                        </a:lnTo>
                        <a:lnTo>
                          <a:pt x="1006" y="21"/>
                        </a:lnTo>
                        <a:lnTo>
                          <a:pt x="1011" y="50"/>
                        </a:lnTo>
                        <a:lnTo>
                          <a:pt x="1015" y="85"/>
                        </a:lnTo>
                        <a:lnTo>
                          <a:pt x="1018" y="126"/>
                        </a:lnTo>
                        <a:lnTo>
                          <a:pt x="1021" y="171"/>
                        </a:lnTo>
                        <a:lnTo>
                          <a:pt x="1025" y="222"/>
                        </a:lnTo>
                        <a:lnTo>
                          <a:pt x="1031" y="274"/>
                        </a:lnTo>
                        <a:lnTo>
                          <a:pt x="1040" y="330"/>
                        </a:lnTo>
                        <a:lnTo>
                          <a:pt x="1051" y="387"/>
                        </a:lnTo>
                        <a:lnTo>
                          <a:pt x="1067" y="445"/>
                        </a:lnTo>
                        <a:lnTo>
                          <a:pt x="1089" y="503"/>
                        </a:lnTo>
                        <a:lnTo>
                          <a:pt x="1117" y="560"/>
                        </a:lnTo>
                        <a:lnTo>
                          <a:pt x="1067" y="600"/>
                        </a:lnTo>
                        <a:lnTo>
                          <a:pt x="1015" y="639"/>
                        </a:lnTo>
                        <a:lnTo>
                          <a:pt x="961" y="677"/>
                        </a:lnTo>
                        <a:lnTo>
                          <a:pt x="903" y="712"/>
                        </a:lnTo>
                        <a:lnTo>
                          <a:pt x="842" y="745"/>
                        </a:lnTo>
                        <a:lnTo>
                          <a:pt x="778" y="775"/>
                        </a:lnTo>
                        <a:lnTo>
                          <a:pt x="709" y="799"/>
                        </a:lnTo>
                        <a:lnTo>
                          <a:pt x="636" y="820"/>
                        </a:lnTo>
                        <a:lnTo>
                          <a:pt x="558" y="834"/>
                        </a:lnTo>
                        <a:lnTo>
                          <a:pt x="480" y="820"/>
                        </a:lnTo>
                        <a:lnTo>
                          <a:pt x="408" y="801"/>
                        </a:lnTo>
                        <a:lnTo>
                          <a:pt x="338" y="776"/>
                        </a:lnTo>
                        <a:lnTo>
                          <a:pt x="274" y="747"/>
                        </a:lnTo>
                        <a:lnTo>
                          <a:pt x="212" y="713"/>
                        </a:lnTo>
                        <a:lnTo>
                          <a:pt x="156" y="678"/>
                        </a:lnTo>
                        <a:lnTo>
                          <a:pt x="100" y="642"/>
                        </a:lnTo>
                        <a:lnTo>
                          <a:pt x="49" y="602"/>
                        </a:lnTo>
                        <a:lnTo>
                          <a:pt x="0" y="563"/>
                        </a:lnTo>
                        <a:lnTo>
                          <a:pt x="26" y="506"/>
                        </a:lnTo>
                        <a:lnTo>
                          <a:pt x="48" y="448"/>
                        </a:lnTo>
                        <a:lnTo>
                          <a:pt x="65" y="390"/>
                        </a:lnTo>
                        <a:lnTo>
                          <a:pt x="77" y="333"/>
                        </a:lnTo>
                        <a:lnTo>
                          <a:pt x="86" y="276"/>
                        </a:lnTo>
                        <a:lnTo>
                          <a:pt x="91" y="223"/>
                        </a:lnTo>
                        <a:lnTo>
                          <a:pt x="96" y="172"/>
                        </a:lnTo>
                        <a:lnTo>
                          <a:pt x="99" y="126"/>
                        </a:lnTo>
                        <a:lnTo>
                          <a:pt x="103" y="85"/>
                        </a:lnTo>
                        <a:lnTo>
                          <a:pt x="106" y="50"/>
                        </a:lnTo>
                        <a:lnTo>
                          <a:pt x="110" y="2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solidFill>
                    <a:srgbClr val="C69E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6" name="Freeform 42">
                    <a:extLst>
                      <a:ext uri="{FF2B5EF4-FFF2-40B4-BE49-F238E27FC236}">
                        <a16:creationId xmlns:a16="http://schemas.microsoft.com/office/drawing/2014/main" id="{206A0FE4-D3CF-403D-8363-9910DF038B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5784" y="2408748"/>
                    <a:ext cx="255678" cy="443739"/>
                  </a:xfrm>
                  <a:custGeom>
                    <a:avLst/>
                    <a:gdLst>
                      <a:gd name="T0" fmla="*/ 206 w 362"/>
                      <a:gd name="T1" fmla="*/ 0 h 631"/>
                      <a:gd name="T2" fmla="*/ 238 w 362"/>
                      <a:gd name="T3" fmla="*/ 0 h 631"/>
                      <a:gd name="T4" fmla="*/ 264 w 362"/>
                      <a:gd name="T5" fmla="*/ 10 h 631"/>
                      <a:gd name="T6" fmla="*/ 289 w 362"/>
                      <a:gd name="T7" fmla="*/ 26 h 631"/>
                      <a:gd name="T8" fmla="*/ 311 w 362"/>
                      <a:gd name="T9" fmla="*/ 49 h 631"/>
                      <a:gd name="T10" fmla="*/ 328 w 362"/>
                      <a:gd name="T11" fmla="*/ 78 h 631"/>
                      <a:gd name="T12" fmla="*/ 343 w 362"/>
                      <a:gd name="T13" fmla="*/ 115 h 631"/>
                      <a:gd name="T14" fmla="*/ 353 w 362"/>
                      <a:gd name="T15" fmla="*/ 154 h 631"/>
                      <a:gd name="T16" fmla="*/ 359 w 362"/>
                      <a:gd name="T17" fmla="*/ 198 h 631"/>
                      <a:gd name="T18" fmla="*/ 362 w 362"/>
                      <a:gd name="T19" fmla="*/ 245 h 631"/>
                      <a:gd name="T20" fmla="*/ 359 w 362"/>
                      <a:gd name="T21" fmla="*/ 294 h 631"/>
                      <a:gd name="T22" fmla="*/ 353 w 362"/>
                      <a:gd name="T23" fmla="*/ 347 h 631"/>
                      <a:gd name="T24" fmla="*/ 340 w 362"/>
                      <a:gd name="T25" fmla="*/ 402 h 631"/>
                      <a:gd name="T26" fmla="*/ 322 w 362"/>
                      <a:gd name="T27" fmla="*/ 455 h 631"/>
                      <a:gd name="T28" fmla="*/ 300 w 362"/>
                      <a:gd name="T29" fmla="*/ 501 h 631"/>
                      <a:gd name="T30" fmla="*/ 276 w 362"/>
                      <a:gd name="T31" fmla="*/ 542 h 631"/>
                      <a:gd name="T32" fmla="*/ 248 w 362"/>
                      <a:gd name="T33" fmla="*/ 576 h 631"/>
                      <a:gd name="T34" fmla="*/ 219 w 362"/>
                      <a:gd name="T35" fmla="*/ 603 h 631"/>
                      <a:gd name="T36" fmla="*/ 188 w 362"/>
                      <a:gd name="T37" fmla="*/ 622 h 631"/>
                      <a:gd name="T38" fmla="*/ 156 w 362"/>
                      <a:gd name="T39" fmla="*/ 631 h 631"/>
                      <a:gd name="T40" fmla="*/ 124 w 362"/>
                      <a:gd name="T41" fmla="*/ 631 h 631"/>
                      <a:gd name="T42" fmla="*/ 96 w 362"/>
                      <a:gd name="T43" fmla="*/ 621 h 631"/>
                      <a:gd name="T44" fmla="*/ 73 w 362"/>
                      <a:gd name="T45" fmla="*/ 605 h 631"/>
                      <a:gd name="T46" fmla="*/ 51 w 362"/>
                      <a:gd name="T47" fmla="*/ 581 h 631"/>
                      <a:gd name="T48" fmla="*/ 34 w 362"/>
                      <a:gd name="T49" fmla="*/ 551 h 631"/>
                      <a:gd name="T50" fmla="*/ 19 w 362"/>
                      <a:gd name="T51" fmla="*/ 516 h 631"/>
                      <a:gd name="T52" fmla="*/ 9 w 362"/>
                      <a:gd name="T53" fmla="*/ 477 h 631"/>
                      <a:gd name="T54" fmla="*/ 3 w 362"/>
                      <a:gd name="T55" fmla="*/ 433 h 631"/>
                      <a:gd name="T56" fmla="*/ 0 w 362"/>
                      <a:gd name="T57" fmla="*/ 386 h 631"/>
                      <a:gd name="T58" fmla="*/ 3 w 362"/>
                      <a:gd name="T59" fmla="*/ 337 h 631"/>
                      <a:gd name="T60" fmla="*/ 9 w 362"/>
                      <a:gd name="T61" fmla="*/ 284 h 631"/>
                      <a:gd name="T62" fmla="*/ 22 w 362"/>
                      <a:gd name="T63" fmla="*/ 229 h 631"/>
                      <a:gd name="T64" fmla="*/ 40 w 362"/>
                      <a:gd name="T65" fmla="*/ 176 h 631"/>
                      <a:gd name="T66" fmla="*/ 61 w 362"/>
                      <a:gd name="T67" fmla="*/ 129 h 631"/>
                      <a:gd name="T68" fmla="*/ 86 w 362"/>
                      <a:gd name="T69" fmla="*/ 89 h 631"/>
                      <a:gd name="T70" fmla="*/ 114 w 362"/>
                      <a:gd name="T71" fmla="*/ 54 h 631"/>
                      <a:gd name="T72" fmla="*/ 143 w 362"/>
                      <a:gd name="T73" fmla="*/ 27 h 631"/>
                      <a:gd name="T74" fmla="*/ 174 w 362"/>
                      <a:gd name="T75" fmla="*/ 8 h 631"/>
                      <a:gd name="T76" fmla="*/ 206 w 362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2" h="631">
                        <a:moveTo>
                          <a:pt x="206" y="0"/>
                        </a:moveTo>
                        <a:lnTo>
                          <a:pt x="238" y="0"/>
                        </a:lnTo>
                        <a:lnTo>
                          <a:pt x="264" y="10"/>
                        </a:lnTo>
                        <a:lnTo>
                          <a:pt x="289" y="26"/>
                        </a:lnTo>
                        <a:lnTo>
                          <a:pt x="311" y="49"/>
                        </a:lnTo>
                        <a:lnTo>
                          <a:pt x="328" y="78"/>
                        </a:lnTo>
                        <a:lnTo>
                          <a:pt x="343" y="115"/>
                        </a:lnTo>
                        <a:lnTo>
                          <a:pt x="353" y="154"/>
                        </a:lnTo>
                        <a:lnTo>
                          <a:pt x="359" y="198"/>
                        </a:lnTo>
                        <a:lnTo>
                          <a:pt x="362" y="245"/>
                        </a:lnTo>
                        <a:lnTo>
                          <a:pt x="359" y="294"/>
                        </a:lnTo>
                        <a:lnTo>
                          <a:pt x="353" y="347"/>
                        </a:lnTo>
                        <a:lnTo>
                          <a:pt x="340" y="402"/>
                        </a:lnTo>
                        <a:lnTo>
                          <a:pt x="322" y="455"/>
                        </a:lnTo>
                        <a:lnTo>
                          <a:pt x="300" y="501"/>
                        </a:lnTo>
                        <a:lnTo>
                          <a:pt x="276" y="542"/>
                        </a:lnTo>
                        <a:lnTo>
                          <a:pt x="248" y="576"/>
                        </a:lnTo>
                        <a:lnTo>
                          <a:pt x="219" y="603"/>
                        </a:lnTo>
                        <a:lnTo>
                          <a:pt x="188" y="622"/>
                        </a:lnTo>
                        <a:lnTo>
                          <a:pt x="156" y="631"/>
                        </a:lnTo>
                        <a:lnTo>
                          <a:pt x="124" y="631"/>
                        </a:lnTo>
                        <a:lnTo>
                          <a:pt x="96" y="621"/>
                        </a:lnTo>
                        <a:lnTo>
                          <a:pt x="73" y="605"/>
                        </a:lnTo>
                        <a:lnTo>
                          <a:pt x="51" y="581"/>
                        </a:lnTo>
                        <a:lnTo>
                          <a:pt x="34" y="551"/>
                        </a:lnTo>
                        <a:lnTo>
                          <a:pt x="19" y="516"/>
                        </a:lnTo>
                        <a:lnTo>
                          <a:pt x="9" y="477"/>
                        </a:lnTo>
                        <a:lnTo>
                          <a:pt x="3" y="433"/>
                        </a:lnTo>
                        <a:lnTo>
                          <a:pt x="0" y="386"/>
                        </a:lnTo>
                        <a:lnTo>
                          <a:pt x="3" y="337"/>
                        </a:lnTo>
                        <a:lnTo>
                          <a:pt x="9" y="284"/>
                        </a:lnTo>
                        <a:lnTo>
                          <a:pt x="22" y="229"/>
                        </a:lnTo>
                        <a:lnTo>
                          <a:pt x="40" y="176"/>
                        </a:lnTo>
                        <a:lnTo>
                          <a:pt x="61" y="129"/>
                        </a:lnTo>
                        <a:lnTo>
                          <a:pt x="86" y="89"/>
                        </a:lnTo>
                        <a:lnTo>
                          <a:pt x="114" y="54"/>
                        </a:lnTo>
                        <a:lnTo>
                          <a:pt x="143" y="27"/>
                        </a:lnTo>
                        <a:lnTo>
                          <a:pt x="174" y="8"/>
                        </a:lnTo>
                        <a:lnTo>
                          <a:pt x="206" y="0"/>
                        </a:lnTo>
                        <a:close/>
                      </a:path>
                    </a:pathLst>
                  </a:custGeom>
                  <a:solidFill>
                    <a:srgbClr val="CCA4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7" name="Freeform 43">
                    <a:extLst>
                      <a:ext uri="{FF2B5EF4-FFF2-40B4-BE49-F238E27FC236}">
                        <a16:creationId xmlns:a16="http://schemas.microsoft.com/office/drawing/2014/main" id="{2563FD56-BA77-464E-8B9B-6FC0E1ACDB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897" y="2408748"/>
                    <a:ext cx="253565" cy="443739"/>
                  </a:xfrm>
                  <a:custGeom>
                    <a:avLst/>
                    <a:gdLst>
                      <a:gd name="T0" fmla="*/ 156 w 361"/>
                      <a:gd name="T1" fmla="*/ 0 h 631"/>
                      <a:gd name="T2" fmla="*/ 186 w 361"/>
                      <a:gd name="T3" fmla="*/ 10 h 631"/>
                      <a:gd name="T4" fmla="*/ 217 w 361"/>
                      <a:gd name="T5" fmla="*/ 27 h 631"/>
                      <a:gd name="T6" fmla="*/ 247 w 361"/>
                      <a:gd name="T7" fmla="*/ 55 h 631"/>
                      <a:gd name="T8" fmla="*/ 275 w 361"/>
                      <a:gd name="T9" fmla="*/ 89 h 631"/>
                      <a:gd name="T10" fmla="*/ 300 w 361"/>
                      <a:gd name="T11" fmla="*/ 129 h 631"/>
                      <a:gd name="T12" fmla="*/ 320 w 361"/>
                      <a:gd name="T13" fmla="*/ 176 h 631"/>
                      <a:gd name="T14" fmla="*/ 338 w 361"/>
                      <a:gd name="T15" fmla="*/ 229 h 631"/>
                      <a:gd name="T16" fmla="*/ 351 w 361"/>
                      <a:gd name="T17" fmla="*/ 284 h 631"/>
                      <a:gd name="T18" fmla="*/ 358 w 361"/>
                      <a:gd name="T19" fmla="*/ 337 h 631"/>
                      <a:gd name="T20" fmla="*/ 361 w 361"/>
                      <a:gd name="T21" fmla="*/ 386 h 631"/>
                      <a:gd name="T22" fmla="*/ 358 w 361"/>
                      <a:gd name="T23" fmla="*/ 433 h 631"/>
                      <a:gd name="T24" fmla="*/ 352 w 361"/>
                      <a:gd name="T25" fmla="*/ 477 h 631"/>
                      <a:gd name="T26" fmla="*/ 341 w 361"/>
                      <a:gd name="T27" fmla="*/ 517 h 631"/>
                      <a:gd name="T28" fmla="*/ 327 w 361"/>
                      <a:gd name="T29" fmla="*/ 552 h 631"/>
                      <a:gd name="T30" fmla="*/ 309 w 361"/>
                      <a:gd name="T31" fmla="*/ 581 h 631"/>
                      <a:gd name="T32" fmla="*/ 288 w 361"/>
                      <a:gd name="T33" fmla="*/ 605 h 631"/>
                      <a:gd name="T34" fmla="*/ 263 w 361"/>
                      <a:gd name="T35" fmla="*/ 622 h 631"/>
                      <a:gd name="T36" fmla="*/ 237 w 361"/>
                      <a:gd name="T37" fmla="*/ 631 h 631"/>
                      <a:gd name="T38" fmla="*/ 205 w 361"/>
                      <a:gd name="T39" fmla="*/ 631 h 631"/>
                      <a:gd name="T40" fmla="*/ 173 w 361"/>
                      <a:gd name="T41" fmla="*/ 622 h 631"/>
                      <a:gd name="T42" fmla="*/ 142 w 361"/>
                      <a:gd name="T43" fmla="*/ 603 h 631"/>
                      <a:gd name="T44" fmla="*/ 113 w 361"/>
                      <a:gd name="T45" fmla="*/ 577 h 631"/>
                      <a:gd name="T46" fmla="*/ 86 w 361"/>
                      <a:gd name="T47" fmla="*/ 542 h 631"/>
                      <a:gd name="T48" fmla="*/ 61 w 361"/>
                      <a:gd name="T49" fmla="*/ 501 h 631"/>
                      <a:gd name="T50" fmla="*/ 39 w 361"/>
                      <a:gd name="T51" fmla="*/ 455 h 631"/>
                      <a:gd name="T52" fmla="*/ 22 w 361"/>
                      <a:gd name="T53" fmla="*/ 402 h 631"/>
                      <a:gd name="T54" fmla="*/ 8 w 361"/>
                      <a:gd name="T55" fmla="*/ 347 h 631"/>
                      <a:gd name="T56" fmla="*/ 1 w 361"/>
                      <a:gd name="T57" fmla="*/ 294 h 631"/>
                      <a:gd name="T58" fmla="*/ 0 w 361"/>
                      <a:gd name="T59" fmla="*/ 245 h 631"/>
                      <a:gd name="T60" fmla="*/ 1 w 361"/>
                      <a:gd name="T61" fmla="*/ 198 h 631"/>
                      <a:gd name="T62" fmla="*/ 8 w 361"/>
                      <a:gd name="T63" fmla="*/ 154 h 631"/>
                      <a:gd name="T64" fmla="*/ 19 w 361"/>
                      <a:gd name="T65" fmla="*/ 115 h 631"/>
                      <a:gd name="T66" fmla="*/ 33 w 361"/>
                      <a:gd name="T67" fmla="*/ 80 h 631"/>
                      <a:gd name="T68" fmla="*/ 51 w 361"/>
                      <a:gd name="T69" fmla="*/ 49 h 631"/>
                      <a:gd name="T70" fmla="*/ 73 w 361"/>
                      <a:gd name="T71" fmla="*/ 26 h 631"/>
                      <a:gd name="T72" fmla="*/ 96 w 361"/>
                      <a:gd name="T73" fmla="*/ 10 h 631"/>
                      <a:gd name="T74" fmla="*/ 123 w 361"/>
                      <a:gd name="T75" fmla="*/ 0 h 631"/>
                      <a:gd name="T76" fmla="*/ 156 w 361"/>
                      <a:gd name="T77" fmla="*/ 0 h 6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1" h="631">
                        <a:moveTo>
                          <a:pt x="156" y="0"/>
                        </a:moveTo>
                        <a:lnTo>
                          <a:pt x="186" y="10"/>
                        </a:lnTo>
                        <a:lnTo>
                          <a:pt x="217" y="27"/>
                        </a:lnTo>
                        <a:lnTo>
                          <a:pt x="247" y="55"/>
                        </a:lnTo>
                        <a:lnTo>
                          <a:pt x="275" y="89"/>
                        </a:lnTo>
                        <a:lnTo>
                          <a:pt x="300" y="129"/>
                        </a:lnTo>
                        <a:lnTo>
                          <a:pt x="320" y="176"/>
                        </a:lnTo>
                        <a:lnTo>
                          <a:pt x="338" y="229"/>
                        </a:lnTo>
                        <a:lnTo>
                          <a:pt x="351" y="284"/>
                        </a:lnTo>
                        <a:lnTo>
                          <a:pt x="358" y="337"/>
                        </a:lnTo>
                        <a:lnTo>
                          <a:pt x="361" y="386"/>
                        </a:lnTo>
                        <a:lnTo>
                          <a:pt x="358" y="433"/>
                        </a:lnTo>
                        <a:lnTo>
                          <a:pt x="352" y="477"/>
                        </a:lnTo>
                        <a:lnTo>
                          <a:pt x="341" y="517"/>
                        </a:lnTo>
                        <a:lnTo>
                          <a:pt x="327" y="552"/>
                        </a:lnTo>
                        <a:lnTo>
                          <a:pt x="309" y="581"/>
                        </a:lnTo>
                        <a:lnTo>
                          <a:pt x="288" y="605"/>
                        </a:lnTo>
                        <a:lnTo>
                          <a:pt x="263" y="622"/>
                        </a:lnTo>
                        <a:lnTo>
                          <a:pt x="237" y="631"/>
                        </a:lnTo>
                        <a:lnTo>
                          <a:pt x="205" y="631"/>
                        </a:lnTo>
                        <a:lnTo>
                          <a:pt x="173" y="622"/>
                        </a:lnTo>
                        <a:lnTo>
                          <a:pt x="142" y="603"/>
                        </a:lnTo>
                        <a:lnTo>
                          <a:pt x="113" y="577"/>
                        </a:lnTo>
                        <a:lnTo>
                          <a:pt x="86" y="542"/>
                        </a:lnTo>
                        <a:lnTo>
                          <a:pt x="61" y="501"/>
                        </a:lnTo>
                        <a:lnTo>
                          <a:pt x="39" y="455"/>
                        </a:lnTo>
                        <a:lnTo>
                          <a:pt x="22" y="402"/>
                        </a:lnTo>
                        <a:lnTo>
                          <a:pt x="8" y="347"/>
                        </a:lnTo>
                        <a:lnTo>
                          <a:pt x="1" y="294"/>
                        </a:lnTo>
                        <a:lnTo>
                          <a:pt x="0" y="245"/>
                        </a:lnTo>
                        <a:lnTo>
                          <a:pt x="1" y="198"/>
                        </a:lnTo>
                        <a:lnTo>
                          <a:pt x="8" y="154"/>
                        </a:lnTo>
                        <a:lnTo>
                          <a:pt x="19" y="115"/>
                        </a:lnTo>
                        <a:lnTo>
                          <a:pt x="33" y="80"/>
                        </a:lnTo>
                        <a:lnTo>
                          <a:pt x="51" y="49"/>
                        </a:lnTo>
                        <a:lnTo>
                          <a:pt x="73" y="26"/>
                        </a:lnTo>
                        <a:lnTo>
                          <a:pt x="96" y="10"/>
                        </a:lnTo>
                        <a:lnTo>
                          <a:pt x="123" y="0"/>
                        </a:lnTo>
                        <a:lnTo>
                          <a:pt x="156" y="0"/>
                        </a:lnTo>
                        <a:close/>
                      </a:path>
                    </a:pathLst>
                  </a:custGeom>
                  <a:solidFill>
                    <a:srgbClr val="DBB49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8" name="자유형 73">
                    <a:extLst>
                      <a:ext uri="{FF2B5EF4-FFF2-40B4-BE49-F238E27FC236}">
                        <a16:creationId xmlns:a16="http://schemas.microsoft.com/office/drawing/2014/main" id="{086F72D1-F552-4C2E-AA6D-8A351C49C0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6801" y="1379695"/>
                    <a:ext cx="1675642" cy="2197567"/>
                  </a:xfrm>
                  <a:custGeom>
                    <a:avLst/>
                    <a:gdLst>
                      <a:gd name="connsiteX0" fmla="*/ 838174 w 1675643"/>
                      <a:gd name="connsiteY0" fmla="*/ 0 h 2197567"/>
                      <a:gd name="connsiteX1" fmla="*/ 910017 w 1675643"/>
                      <a:gd name="connsiteY1" fmla="*/ 2116 h 2197567"/>
                      <a:gd name="connsiteX2" fmla="*/ 979748 w 1675643"/>
                      <a:gd name="connsiteY2" fmla="*/ 9167 h 2197567"/>
                      <a:gd name="connsiteX3" fmla="*/ 1045252 w 1675643"/>
                      <a:gd name="connsiteY3" fmla="*/ 21860 h 2197567"/>
                      <a:gd name="connsiteX4" fmla="*/ 1110052 w 1675643"/>
                      <a:gd name="connsiteY4" fmla="*/ 37373 h 2197567"/>
                      <a:gd name="connsiteX5" fmla="*/ 1170626 w 1675643"/>
                      <a:gd name="connsiteY5" fmla="*/ 56412 h 2197567"/>
                      <a:gd name="connsiteX6" fmla="*/ 1228382 w 1675643"/>
                      <a:gd name="connsiteY6" fmla="*/ 78977 h 2197567"/>
                      <a:gd name="connsiteX7" fmla="*/ 1283322 w 1675643"/>
                      <a:gd name="connsiteY7" fmla="*/ 105773 h 2197567"/>
                      <a:gd name="connsiteX8" fmla="*/ 1334739 w 1675643"/>
                      <a:gd name="connsiteY8" fmla="*/ 134685 h 2197567"/>
                      <a:gd name="connsiteX9" fmla="*/ 1381930 w 1675643"/>
                      <a:gd name="connsiteY9" fmla="*/ 166417 h 2197567"/>
                      <a:gd name="connsiteX10" fmla="*/ 1427008 w 1675643"/>
                      <a:gd name="connsiteY10" fmla="*/ 200264 h 2197567"/>
                      <a:gd name="connsiteX11" fmla="*/ 1467156 w 1675643"/>
                      <a:gd name="connsiteY11" fmla="*/ 236227 h 2197567"/>
                      <a:gd name="connsiteX12" fmla="*/ 1503782 w 1675643"/>
                      <a:gd name="connsiteY12" fmla="*/ 274305 h 2197567"/>
                      <a:gd name="connsiteX13" fmla="*/ 1538295 w 1675643"/>
                      <a:gd name="connsiteY13" fmla="*/ 312384 h 2197567"/>
                      <a:gd name="connsiteX14" fmla="*/ 1566469 w 1675643"/>
                      <a:gd name="connsiteY14" fmla="*/ 352577 h 2197567"/>
                      <a:gd name="connsiteX15" fmla="*/ 1592530 w 1675643"/>
                      <a:gd name="connsiteY15" fmla="*/ 392771 h 2197567"/>
                      <a:gd name="connsiteX16" fmla="*/ 1612956 w 1675643"/>
                      <a:gd name="connsiteY16" fmla="*/ 432965 h 2197567"/>
                      <a:gd name="connsiteX17" fmla="*/ 1630565 w 1675643"/>
                      <a:gd name="connsiteY17" fmla="*/ 473864 h 2197567"/>
                      <a:gd name="connsiteX18" fmla="*/ 1642539 w 1675643"/>
                      <a:gd name="connsiteY18" fmla="*/ 514058 h 2197567"/>
                      <a:gd name="connsiteX19" fmla="*/ 1642539 w 1675643"/>
                      <a:gd name="connsiteY19" fmla="*/ 517584 h 2197567"/>
                      <a:gd name="connsiteX20" fmla="*/ 1644652 w 1675643"/>
                      <a:gd name="connsiteY20" fmla="*/ 526751 h 2197567"/>
                      <a:gd name="connsiteX21" fmla="*/ 1647469 w 1675643"/>
                      <a:gd name="connsiteY21" fmla="*/ 540149 h 2197567"/>
                      <a:gd name="connsiteX22" fmla="*/ 1650991 w 1675643"/>
                      <a:gd name="connsiteY22" fmla="*/ 559188 h 2197567"/>
                      <a:gd name="connsiteX23" fmla="*/ 1655217 w 1675643"/>
                      <a:gd name="connsiteY23" fmla="*/ 583163 h 2197567"/>
                      <a:gd name="connsiteX24" fmla="*/ 1658739 w 1675643"/>
                      <a:gd name="connsiteY24" fmla="*/ 609959 h 2197567"/>
                      <a:gd name="connsiteX25" fmla="*/ 1662965 w 1675643"/>
                      <a:gd name="connsiteY25" fmla="*/ 641691 h 2197567"/>
                      <a:gd name="connsiteX26" fmla="*/ 1667191 w 1675643"/>
                      <a:gd name="connsiteY26" fmla="*/ 675538 h 2197567"/>
                      <a:gd name="connsiteX27" fmla="*/ 1670008 w 1675643"/>
                      <a:gd name="connsiteY27" fmla="*/ 712911 h 2197567"/>
                      <a:gd name="connsiteX28" fmla="*/ 1673530 w 1675643"/>
                      <a:gd name="connsiteY28" fmla="*/ 751695 h 2197567"/>
                      <a:gd name="connsiteX29" fmla="*/ 1675643 w 1675643"/>
                      <a:gd name="connsiteY29" fmla="*/ 791889 h 2197567"/>
                      <a:gd name="connsiteX30" fmla="*/ 1675643 w 1675643"/>
                      <a:gd name="connsiteY30" fmla="*/ 834198 h 2197567"/>
                      <a:gd name="connsiteX31" fmla="*/ 1674234 w 1675643"/>
                      <a:gd name="connsiteY31" fmla="*/ 877212 h 2197567"/>
                      <a:gd name="connsiteX32" fmla="*/ 1672121 w 1675643"/>
                      <a:gd name="connsiteY32" fmla="*/ 920227 h 2197567"/>
                      <a:gd name="connsiteX33" fmla="*/ 1667191 w 1675643"/>
                      <a:gd name="connsiteY33" fmla="*/ 964652 h 2197567"/>
                      <a:gd name="connsiteX34" fmla="*/ 1660852 w 1675643"/>
                      <a:gd name="connsiteY34" fmla="*/ 1006961 h 2197567"/>
                      <a:gd name="connsiteX35" fmla="*/ 1651695 w 1675643"/>
                      <a:gd name="connsiteY35" fmla="*/ 1048565 h 2197567"/>
                      <a:gd name="connsiteX36" fmla="*/ 1639721 w 1675643"/>
                      <a:gd name="connsiteY36" fmla="*/ 1090169 h 2197567"/>
                      <a:gd name="connsiteX37" fmla="*/ 1624930 w 1675643"/>
                      <a:gd name="connsiteY37" fmla="*/ 1128953 h 2197567"/>
                      <a:gd name="connsiteX38" fmla="*/ 1608026 w 1675643"/>
                      <a:gd name="connsiteY38" fmla="*/ 1166326 h 2197567"/>
                      <a:gd name="connsiteX39" fmla="*/ 1586191 w 1675643"/>
                      <a:gd name="connsiteY39" fmla="*/ 1200173 h 2197567"/>
                      <a:gd name="connsiteX40" fmla="*/ 1578338 w 1675643"/>
                      <a:gd name="connsiteY40" fmla="*/ 1210281 h 2197567"/>
                      <a:gd name="connsiteX41" fmla="*/ 1576335 w 1675643"/>
                      <a:gd name="connsiteY41" fmla="*/ 1240358 h 2197567"/>
                      <a:gd name="connsiteX42" fmla="*/ 1572817 w 1675643"/>
                      <a:gd name="connsiteY42" fmla="*/ 1292480 h 2197567"/>
                      <a:gd name="connsiteX43" fmla="*/ 1567187 w 1675643"/>
                      <a:gd name="connsiteY43" fmla="*/ 1346010 h 2197567"/>
                      <a:gd name="connsiteX44" fmla="*/ 1559447 w 1675643"/>
                      <a:gd name="connsiteY44" fmla="*/ 1399541 h 2197567"/>
                      <a:gd name="connsiteX45" fmla="*/ 1551003 w 1675643"/>
                      <a:gd name="connsiteY45" fmla="*/ 1451662 h 2197567"/>
                      <a:gd name="connsiteX46" fmla="*/ 1539744 w 1675643"/>
                      <a:gd name="connsiteY46" fmla="*/ 1503784 h 2197567"/>
                      <a:gd name="connsiteX47" fmla="*/ 1527781 w 1675643"/>
                      <a:gd name="connsiteY47" fmla="*/ 1556610 h 2197567"/>
                      <a:gd name="connsiteX48" fmla="*/ 1512300 w 1675643"/>
                      <a:gd name="connsiteY48" fmla="*/ 1608028 h 2197567"/>
                      <a:gd name="connsiteX49" fmla="*/ 1495412 w 1675643"/>
                      <a:gd name="connsiteY49" fmla="*/ 1658036 h 2197567"/>
                      <a:gd name="connsiteX50" fmla="*/ 1476413 w 1675643"/>
                      <a:gd name="connsiteY50" fmla="*/ 1707341 h 2197567"/>
                      <a:gd name="connsiteX51" fmla="*/ 1454599 w 1675643"/>
                      <a:gd name="connsiteY51" fmla="*/ 1755941 h 2197567"/>
                      <a:gd name="connsiteX52" fmla="*/ 1431377 w 1675643"/>
                      <a:gd name="connsiteY52" fmla="*/ 1801723 h 2197567"/>
                      <a:gd name="connsiteX53" fmla="*/ 1403230 w 1675643"/>
                      <a:gd name="connsiteY53" fmla="*/ 1846802 h 2197567"/>
                      <a:gd name="connsiteX54" fmla="*/ 1374379 w 1675643"/>
                      <a:gd name="connsiteY54" fmla="*/ 1890471 h 2197567"/>
                      <a:gd name="connsiteX55" fmla="*/ 1342010 w 1675643"/>
                      <a:gd name="connsiteY55" fmla="*/ 1932028 h 2197567"/>
                      <a:gd name="connsiteX56" fmla="*/ 1306826 w 1675643"/>
                      <a:gd name="connsiteY56" fmla="*/ 1971471 h 2197567"/>
                      <a:gd name="connsiteX57" fmla="*/ 1268827 w 1675643"/>
                      <a:gd name="connsiteY57" fmla="*/ 2008098 h 2197567"/>
                      <a:gd name="connsiteX58" fmla="*/ 1227310 w 1675643"/>
                      <a:gd name="connsiteY58" fmla="*/ 2041906 h 2197567"/>
                      <a:gd name="connsiteX59" fmla="*/ 1182275 w 1675643"/>
                      <a:gd name="connsiteY59" fmla="*/ 2074306 h 2197567"/>
                      <a:gd name="connsiteX60" fmla="*/ 1133721 w 1675643"/>
                      <a:gd name="connsiteY60" fmla="*/ 2102480 h 2197567"/>
                      <a:gd name="connsiteX61" fmla="*/ 1082352 w 1675643"/>
                      <a:gd name="connsiteY61" fmla="*/ 2128541 h 2197567"/>
                      <a:gd name="connsiteX62" fmla="*/ 1027465 w 1675643"/>
                      <a:gd name="connsiteY62" fmla="*/ 2151080 h 2197567"/>
                      <a:gd name="connsiteX63" fmla="*/ 969060 w 1675643"/>
                      <a:gd name="connsiteY63" fmla="*/ 2170802 h 2197567"/>
                      <a:gd name="connsiteX64" fmla="*/ 905025 w 1675643"/>
                      <a:gd name="connsiteY64" fmla="*/ 2186298 h 2197567"/>
                      <a:gd name="connsiteX65" fmla="*/ 838879 w 1675643"/>
                      <a:gd name="connsiteY65" fmla="*/ 2197567 h 2197567"/>
                      <a:gd name="connsiteX66" fmla="*/ 839120 w 1675643"/>
                      <a:gd name="connsiteY66" fmla="*/ 2197406 h 2197567"/>
                      <a:gd name="connsiteX67" fmla="*/ 838174 w 1675643"/>
                      <a:gd name="connsiteY67" fmla="*/ 2197567 h 2197567"/>
                      <a:gd name="connsiteX68" fmla="*/ 771261 w 1675643"/>
                      <a:gd name="connsiteY68" fmla="*/ 2186298 h 2197567"/>
                      <a:gd name="connsiteX69" fmla="*/ 708574 w 1675643"/>
                      <a:gd name="connsiteY69" fmla="*/ 2170802 h 2197567"/>
                      <a:gd name="connsiteX70" fmla="*/ 649409 w 1675643"/>
                      <a:gd name="connsiteY70" fmla="*/ 2151080 h 2197567"/>
                      <a:gd name="connsiteX71" fmla="*/ 593765 w 1675643"/>
                      <a:gd name="connsiteY71" fmla="*/ 2128541 h 2197567"/>
                      <a:gd name="connsiteX72" fmla="*/ 542348 w 1675643"/>
                      <a:gd name="connsiteY72" fmla="*/ 2102480 h 2197567"/>
                      <a:gd name="connsiteX73" fmla="*/ 494452 w 1675643"/>
                      <a:gd name="connsiteY73" fmla="*/ 2074306 h 2197567"/>
                      <a:gd name="connsiteX74" fmla="*/ 448670 w 1675643"/>
                      <a:gd name="connsiteY74" fmla="*/ 2041906 h 2197567"/>
                      <a:gd name="connsiteX75" fmla="*/ 407817 w 1675643"/>
                      <a:gd name="connsiteY75" fmla="*/ 2008098 h 2197567"/>
                      <a:gd name="connsiteX76" fmla="*/ 369078 w 1675643"/>
                      <a:gd name="connsiteY76" fmla="*/ 1971471 h 2197567"/>
                      <a:gd name="connsiteX77" fmla="*/ 333861 w 1675643"/>
                      <a:gd name="connsiteY77" fmla="*/ 1932028 h 2197567"/>
                      <a:gd name="connsiteX78" fmla="*/ 302165 w 1675643"/>
                      <a:gd name="connsiteY78" fmla="*/ 1890471 h 2197567"/>
                      <a:gd name="connsiteX79" fmla="*/ 272583 w 1675643"/>
                      <a:gd name="connsiteY79" fmla="*/ 1846802 h 2197567"/>
                      <a:gd name="connsiteX80" fmla="*/ 245817 w 1675643"/>
                      <a:gd name="connsiteY80" fmla="*/ 1801723 h 2197567"/>
                      <a:gd name="connsiteX81" fmla="*/ 221165 w 1675643"/>
                      <a:gd name="connsiteY81" fmla="*/ 1755941 h 2197567"/>
                      <a:gd name="connsiteX82" fmla="*/ 200035 w 1675643"/>
                      <a:gd name="connsiteY82" fmla="*/ 1707341 h 2197567"/>
                      <a:gd name="connsiteX83" fmla="*/ 181017 w 1675643"/>
                      <a:gd name="connsiteY83" fmla="*/ 1658036 h 2197567"/>
                      <a:gd name="connsiteX84" fmla="*/ 164113 w 1675643"/>
                      <a:gd name="connsiteY84" fmla="*/ 1608028 h 2197567"/>
                      <a:gd name="connsiteX85" fmla="*/ 149322 w 1675643"/>
                      <a:gd name="connsiteY85" fmla="*/ 1556610 h 2197567"/>
                      <a:gd name="connsiteX86" fmla="*/ 135939 w 1675643"/>
                      <a:gd name="connsiteY86" fmla="*/ 1503784 h 2197567"/>
                      <a:gd name="connsiteX87" fmla="*/ 126078 w 1675643"/>
                      <a:gd name="connsiteY87" fmla="*/ 1451662 h 2197567"/>
                      <a:gd name="connsiteX88" fmla="*/ 116922 w 1675643"/>
                      <a:gd name="connsiteY88" fmla="*/ 1399541 h 2197567"/>
                      <a:gd name="connsiteX89" fmla="*/ 109174 w 1675643"/>
                      <a:gd name="connsiteY89" fmla="*/ 1346010 h 2197567"/>
                      <a:gd name="connsiteX90" fmla="*/ 104244 w 1675643"/>
                      <a:gd name="connsiteY90" fmla="*/ 1292480 h 2197567"/>
                      <a:gd name="connsiteX91" fmla="*/ 100017 w 1675643"/>
                      <a:gd name="connsiteY91" fmla="*/ 1240358 h 2197567"/>
                      <a:gd name="connsiteX92" fmla="*/ 98470 w 1675643"/>
                      <a:gd name="connsiteY92" fmla="*/ 1211341 h 2197567"/>
                      <a:gd name="connsiteX93" fmla="*/ 90157 w 1675643"/>
                      <a:gd name="connsiteY93" fmla="*/ 1200878 h 2197567"/>
                      <a:gd name="connsiteX94" fmla="*/ 68322 w 1675643"/>
                      <a:gd name="connsiteY94" fmla="*/ 1166326 h 2197567"/>
                      <a:gd name="connsiteX95" fmla="*/ 50009 w 1675643"/>
                      <a:gd name="connsiteY95" fmla="*/ 1130363 h 2197567"/>
                      <a:gd name="connsiteX96" fmla="*/ 35922 w 1675643"/>
                      <a:gd name="connsiteY96" fmla="*/ 1090874 h 2197567"/>
                      <a:gd name="connsiteX97" fmla="*/ 24652 w 1675643"/>
                      <a:gd name="connsiteY97" fmla="*/ 1049975 h 2197567"/>
                      <a:gd name="connsiteX98" fmla="*/ 15496 w 1675643"/>
                      <a:gd name="connsiteY98" fmla="*/ 1007666 h 2197567"/>
                      <a:gd name="connsiteX99" fmla="*/ 8452 w 1675643"/>
                      <a:gd name="connsiteY99" fmla="*/ 964652 h 2197567"/>
                      <a:gd name="connsiteX100" fmla="*/ 4226 w 1675643"/>
                      <a:gd name="connsiteY100" fmla="*/ 921637 h 2197567"/>
                      <a:gd name="connsiteX101" fmla="*/ 704 w 1675643"/>
                      <a:gd name="connsiteY101" fmla="*/ 877212 h 2197567"/>
                      <a:gd name="connsiteX102" fmla="*/ 0 w 1675643"/>
                      <a:gd name="connsiteY102" fmla="*/ 834198 h 2197567"/>
                      <a:gd name="connsiteX103" fmla="*/ 704 w 1675643"/>
                      <a:gd name="connsiteY103" fmla="*/ 791889 h 2197567"/>
                      <a:gd name="connsiteX104" fmla="*/ 2113 w 1675643"/>
                      <a:gd name="connsiteY104" fmla="*/ 751695 h 2197567"/>
                      <a:gd name="connsiteX105" fmla="*/ 4930 w 1675643"/>
                      <a:gd name="connsiteY105" fmla="*/ 712911 h 2197567"/>
                      <a:gd name="connsiteX106" fmla="*/ 8452 w 1675643"/>
                      <a:gd name="connsiteY106" fmla="*/ 675538 h 2197567"/>
                      <a:gd name="connsiteX107" fmla="*/ 11974 w 1675643"/>
                      <a:gd name="connsiteY107" fmla="*/ 641691 h 2197567"/>
                      <a:gd name="connsiteX108" fmla="*/ 16200 w 1675643"/>
                      <a:gd name="connsiteY108" fmla="*/ 610664 h 2197567"/>
                      <a:gd name="connsiteX109" fmla="*/ 20426 w 1675643"/>
                      <a:gd name="connsiteY109" fmla="*/ 583163 h 2197567"/>
                      <a:gd name="connsiteX110" fmla="*/ 24652 w 1675643"/>
                      <a:gd name="connsiteY110" fmla="*/ 559188 h 2197567"/>
                      <a:gd name="connsiteX111" fmla="*/ 28878 w 1675643"/>
                      <a:gd name="connsiteY111" fmla="*/ 540854 h 2197567"/>
                      <a:gd name="connsiteX112" fmla="*/ 30991 w 1675643"/>
                      <a:gd name="connsiteY112" fmla="*/ 526751 h 2197567"/>
                      <a:gd name="connsiteX113" fmla="*/ 33104 w 1675643"/>
                      <a:gd name="connsiteY113" fmla="*/ 517584 h 2197567"/>
                      <a:gd name="connsiteX114" fmla="*/ 33809 w 1675643"/>
                      <a:gd name="connsiteY114" fmla="*/ 514058 h 2197567"/>
                      <a:gd name="connsiteX115" fmla="*/ 40852 w 1675643"/>
                      <a:gd name="connsiteY115" fmla="*/ 488672 h 2197567"/>
                      <a:gd name="connsiteX116" fmla="*/ 51417 w 1675643"/>
                      <a:gd name="connsiteY116" fmla="*/ 466107 h 2197567"/>
                      <a:gd name="connsiteX117" fmla="*/ 63391 w 1675643"/>
                      <a:gd name="connsiteY117" fmla="*/ 444248 h 2197567"/>
                      <a:gd name="connsiteX118" fmla="*/ 76774 w 1675643"/>
                      <a:gd name="connsiteY118" fmla="*/ 424503 h 2197567"/>
                      <a:gd name="connsiteX119" fmla="*/ 91565 w 1675643"/>
                      <a:gd name="connsiteY119" fmla="*/ 408285 h 2197567"/>
                      <a:gd name="connsiteX120" fmla="*/ 104244 w 1675643"/>
                      <a:gd name="connsiteY120" fmla="*/ 394182 h 2197567"/>
                      <a:gd name="connsiteX121" fmla="*/ 117626 w 1675643"/>
                      <a:gd name="connsiteY121" fmla="*/ 382194 h 2197567"/>
                      <a:gd name="connsiteX122" fmla="*/ 128896 w 1675643"/>
                      <a:gd name="connsiteY122" fmla="*/ 373027 h 2197567"/>
                      <a:gd name="connsiteX123" fmla="*/ 138757 w 1675643"/>
                      <a:gd name="connsiteY123" fmla="*/ 365975 h 2197567"/>
                      <a:gd name="connsiteX124" fmla="*/ 144391 w 1675643"/>
                      <a:gd name="connsiteY124" fmla="*/ 361744 h 2197567"/>
                      <a:gd name="connsiteX125" fmla="*/ 146504 w 1675643"/>
                      <a:gd name="connsiteY125" fmla="*/ 361039 h 2197567"/>
                      <a:gd name="connsiteX126" fmla="*/ 146504 w 1675643"/>
                      <a:gd name="connsiteY126" fmla="*/ 357513 h 2197567"/>
                      <a:gd name="connsiteX127" fmla="*/ 150026 w 1675643"/>
                      <a:gd name="connsiteY127" fmla="*/ 349757 h 2197567"/>
                      <a:gd name="connsiteX128" fmla="*/ 153548 w 1675643"/>
                      <a:gd name="connsiteY128" fmla="*/ 337064 h 2197567"/>
                      <a:gd name="connsiteX129" fmla="*/ 161296 w 1675643"/>
                      <a:gd name="connsiteY129" fmla="*/ 320845 h 2197567"/>
                      <a:gd name="connsiteX130" fmla="*/ 171157 w 1675643"/>
                      <a:gd name="connsiteY130" fmla="*/ 301101 h 2197567"/>
                      <a:gd name="connsiteX131" fmla="*/ 184539 w 1675643"/>
                      <a:gd name="connsiteY131" fmla="*/ 279946 h 2197567"/>
                      <a:gd name="connsiteX132" fmla="*/ 200035 w 1675643"/>
                      <a:gd name="connsiteY132" fmla="*/ 255971 h 2197567"/>
                      <a:gd name="connsiteX133" fmla="*/ 220461 w 1675643"/>
                      <a:gd name="connsiteY133" fmla="*/ 231291 h 2197567"/>
                      <a:gd name="connsiteX134" fmla="*/ 244409 w 1675643"/>
                      <a:gd name="connsiteY134" fmla="*/ 206610 h 2197567"/>
                      <a:gd name="connsiteX135" fmla="*/ 272583 w 1675643"/>
                      <a:gd name="connsiteY135" fmla="*/ 181930 h 2197567"/>
                      <a:gd name="connsiteX136" fmla="*/ 321183 w 1675643"/>
                      <a:gd name="connsiteY136" fmla="*/ 147377 h 2197567"/>
                      <a:gd name="connsiteX137" fmla="*/ 373304 w 1675643"/>
                      <a:gd name="connsiteY137" fmla="*/ 114940 h 2197567"/>
                      <a:gd name="connsiteX138" fmla="*/ 429652 w 1675643"/>
                      <a:gd name="connsiteY138" fmla="*/ 86734 h 2197567"/>
                      <a:gd name="connsiteX139" fmla="*/ 489522 w 1675643"/>
                      <a:gd name="connsiteY139" fmla="*/ 62054 h 2197567"/>
                      <a:gd name="connsiteX140" fmla="*/ 552913 w 1675643"/>
                      <a:gd name="connsiteY140" fmla="*/ 40194 h 2197567"/>
                      <a:gd name="connsiteX141" fmla="*/ 619826 w 1675643"/>
                      <a:gd name="connsiteY141" fmla="*/ 22565 h 2197567"/>
                      <a:gd name="connsiteX142" fmla="*/ 689556 w 1675643"/>
                      <a:gd name="connsiteY142" fmla="*/ 10577 h 2197567"/>
                      <a:gd name="connsiteX143" fmla="*/ 762104 w 1675643"/>
                      <a:gd name="connsiteY143" fmla="*/ 2116 h 219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</a:cxnLst>
                    <a:rect l="l" t="t" r="r" b="b"/>
                    <a:pathLst>
                      <a:path w="1675643" h="2197567">
                        <a:moveTo>
                          <a:pt x="838174" y="0"/>
                        </a:moveTo>
                        <a:lnTo>
                          <a:pt x="910017" y="2116"/>
                        </a:lnTo>
                        <a:lnTo>
                          <a:pt x="979748" y="9167"/>
                        </a:lnTo>
                        <a:lnTo>
                          <a:pt x="1045252" y="21860"/>
                        </a:lnTo>
                        <a:lnTo>
                          <a:pt x="1110052" y="37373"/>
                        </a:lnTo>
                        <a:lnTo>
                          <a:pt x="1170626" y="56412"/>
                        </a:lnTo>
                        <a:lnTo>
                          <a:pt x="1228382" y="78977"/>
                        </a:lnTo>
                        <a:lnTo>
                          <a:pt x="1283322" y="105773"/>
                        </a:lnTo>
                        <a:lnTo>
                          <a:pt x="1334739" y="134685"/>
                        </a:lnTo>
                        <a:lnTo>
                          <a:pt x="1381930" y="166417"/>
                        </a:lnTo>
                        <a:lnTo>
                          <a:pt x="1427008" y="200264"/>
                        </a:lnTo>
                        <a:lnTo>
                          <a:pt x="1467156" y="236227"/>
                        </a:lnTo>
                        <a:lnTo>
                          <a:pt x="1503782" y="274305"/>
                        </a:lnTo>
                        <a:lnTo>
                          <a:pt x="1538295" y="312384"/>
                        </a:lnTo>
                        <a:lnTo>
                          <a:pt x="1566469" y="352577"/>
                        </a:lnTo>
                        <a:lnTo>
                          <a:pt x="1592530" y="392771"/>
                        </a:lnTo>
                        <a:lnTo>
                          <a:pt x="1612956" y="432965"/>
                        </a:lnTo>
                        <a:lnTo>
                          <a:pt x="1630565" y="473864"/>
                        </a:lnTo>
                        <a:lnTo>
                          <a:pt x="1642539" y="514058"/>
                        </a:lnTo>
                        <a:lnTo>
                          <a:pt x="1642539" y="517584"/>
                        </a:lnTo>
                        <a:lnTo>
                          <a:pt x="1644652" y="526751"/>
                        </a:lnTo>
                        <a:lnTo>
                          <a:pt x="1647469" y="540149"/>
                        </a:lnTo>
                        <a:lnTo>
                          <a:pt x="1650991" y="559188"/>
                        </a:lnTo>
                        <a:lnTo>
                          <a:pt x="1655217" y="583163"/>
                        </a:lnTo>
                        <a:lnTo>
                          <a:pt x="1658739" y="609959"/>
                        </a:lnTo>
                        <a:lnTo>
                          <a:pt x="1662965" y="641691"/>
                        </a:lnTo>
                        <a:lnTo>
                          <a:pt x="1667191" y="675538"/>
                        </a:lnTo>
                        <a:lnTo>
                          <a:pt x="1670008" y="712911"/>
                        </a:lnTo>
                        <a:lnTo>
                          <a:pt x="1673530" y="751695"/>
                        </a:lnTo>
                        <a:lnTo>
                          <a:pt x="1675643" y="791889"/>
                        </a:lnTo>
                        <a:lnTo>
                          <a:pt x="1675643" y="834198"/>
                        </a:lnTo>
                        <a:lnTo>
                          <a:pt x="1674234" y="877212"/>
                        </a:lnTo>
                        <a:lnTo>
                          <a:pt x="1672121" y="920227"/>
                        </a:lnTo>
                        <a:lnTo>
                          <a:pt x="1667191" y="964652"/>
                        </a:lnTo>
                        <a:lnTo>
                          <a:pt x="1660852" y="1006961"/>
                        </a:lnTo>
                        <a:lnTo>
                          <a:pt x="1651695" y="1048565"/>
                        </a:lnTo>
                        <a:lnTo>
                          <a:pt x="1639721" y="1090169"/>
                        </a:lnTo>
                        <a:lnTo>
                          <a:pt x="1624930" y="1128953"/>
                        </a:lnTo>
                        <a:lnTo>
                          <a:pt x="1608026" y="1166326"/>
                        </a:lnTo>
                        <a:lnTo>
                          <a:pt x="1586191" y="1200173"/>
                        </a:lnTo>
                        <a:lnTo>
                          <a:pt x="1578338" y="1210281"/>
                        </a:lnTo>
                        <a:lnTo>
                          <a:pt x="1576335" y="1240358"/>
                        </a:lnTo>
                        <a:lnTo>
                          <a:pt x="1572817" y="1292480"/>
                        </a:lnTo>
                        <a:lnTo>
                          <a:pt x="1567187" y="1346010"/>
                        </a:lnTo>
                        <a:lnTo>
                          <a:pt x="1559447" y="1399541"/>
                        </a:lnTo>
                        <a:lnTo>
                          <a:pt x="1551003" y="1451662"/>
                        </a:lnTo>
                        <a:lnTo>
                          <a:pt x="1539744" y="1503784"/>
                        </a:lnTo>
                        <a:lnTo>
                          <a:pt x="1527781" y="1556610"/>
                        </a:lnTo>
                        <a:lnTo>
                          <a:pt x="1512300" y="1608028"/>
                        </a:lnTo>
                        <a:lnTo>
                          <a:pt x="1495412" y="1658036"/>
                        </a:lnTo>
                        <a:lnTo>
                          <a:pt x="1476413" y="1707341"/>
                        </a:lnTo>
                        <a:lnTo>
                          <a:pt x="1454599" y="1755941"/>
                        </a:lnTo>
                        <a:lnTo>
                          <a:pt x="1431377" y="1801723"/>
                        </a:lnTo>
                        <a:lnTo>
                          <a:pt x="1403230" y="1846802"/>
                        </a:lnTo>
                        <a:lnTo>
                          <a:pt x="1374379" y="1890471"/>
                        </a:lnTo>
                        <a:lnTo>
                          <a:pt x="1342010" y="1932028"/>
                        </a:lnTo>
                        <a:lnTo>
                          <a:pt x="1306826" y="1971471"/>
                        </a:lnTo>
                        <a:lnTo>
                          <a:pt x="1268827" y="2008098"/>
                        </a:lnTo>
                        <a:lnTo>
                          <a:pt x="1227310" y="2041906"/>
                        </a:lnTo>
                        <a:lnTo>
                          <a:pt x="1182275" y="2074306"/>
                        </a:lnTo>
                        <a:lnTo>
                          <a:pt x="1133721" y="2102480"/>
                        </a:lnTo>
                        <a:lnTo>
                          <a:pt x="1082352" y="2128541"/>
                        </a:lnTo>
                        <a:lnTo>
                          <a:pt x="1027465" y="2151080"/>
                        </a:lnTo>
                        <a:lnTo>
                          <a:pt x="969060" y="2170802"/>
                        </a:lnTo>
                        <a:lnTo>
                          <a:pt x="905025" y="2186298"/>
                        </a:lnTo>
                        <a:lnTo>
                          <a:pt x="838879" y="2197567"/>
                        </a:lnTo>
                        <a:lnTo>
                          <a:pt x="839120" y="2197406"/>
                        </a:lnTo>
                        <a:lnTo>
                          <a:pt x="838174" y="2197567"/>
                        </a:lnTo>
                        <a:lnTo>
                          <a:pt x="771261" y="2186298"/>
                        </a:lnTo>
                        <a:lnTo>
                          <a:pt x="708574" y="2170802"/>
                        </a:lnTo>
                        <a:lnTo>
                          <a:pt x="649409" y="2151080"/>
                        </a:lnTo>
                        <a:lnTo>
                          <a:pt x="593765" y="2128541"/>
                        </a:lnTo>
                        <a:lnTo>
                          <a:pt x="542348" y="2102480"/>
                        </a:lnTo>
                        <a:lnTo>
                          <a:pt x="494452" y="2074306"/>
                        </a:lnTo>
                        <a:lnTo>
                          <a:pt x="448670" y="2041906"/>
                        </a:lnTo>
                        <a:lnTo>
                          <a:pt x="407817" y="2008098"/>
                        </a:lnTo>
                        <a:lnTo>
                          <a:pt x="369078" y="1971471"/>
                        </a:lnTo>
                        <a:lnTo>
                          <a:pt x="333861" y="1932028"/>
                        </a:lnTo>
                        <a:lnTo>
                          <a:pt x="302165" y="1890471"/>
                        </a:lnTo>
                        <a:lnTo>
                          <a:pt x="272583" y="1846802"/>
                        </a:lnTo>
                        <a:lnTo>
                          <a:pt x="245817" y="1801723"/>
                        </a:lnTo>
                        <a:lnTo>
                          <a:pt x="221165" y="1755941"/>
                        </a:lnTo>
                        <a:lnTo>
                          <a:pt x="200035" y="1707341"/>
                        </a:lnTo>
                        <a:lnTo>
                          <a:pt x="181017" y="1658036"/>
                        </a:lnTo>
                        <a:lnTo>
                          <a:pt x="164113" y="1608028"/>
                        </a:lnTo>
                        <a:lnTo>
                          <a:pt x="149322" y="1556610"/>
                        </a:lnTo>
                        <a:lnTo>
                          <a:pt x="135939" y="1503784"/>
                        </a:lnTo>
                        <a:lnTo>
                          <a:pt x="126078" y="1451662"/>
                        </a:lnTo>
                        <a:lnTo>
                          <a:pt x="116922" y="1399541"/>
                        </a:lnTo>
                        <a:lnTo>
                          <a:pt x="109174" y="1346010"/>
                        </a:lnTo>
                        <a:lnTo>
                          <a:pt x="104244" y="1292480"/>
                        </a:lnTo>
                        <a:lnTo>
                          <a:pt x="100017" y="1240358"/>
                        </a:lnTo>
                        <a:lnTo>
                          <a:pt x="98470" y="1211341"/>
                        </a:lnTo>
                        <a:lnTo>
                          <a:pt x="90157" y="1200878"/>
                        </a:lnTo>
                        <a:lnTo>
                          <a:pt x="68322" y="1166326"/>
                        </a:lnTo>
                        <a:lnTo>
                          <a:pt x="50009" y="1130363"/>
                        </a:lnTo>
                        <a:lnTo>
                          <a:pt x="35922" y="1090874"/>
                        </a:lnTo>
                        <a:lnTo>
                          <a:pt x="24652" y="1049975"/>
                        </a:lnTo>
                        <a:lnTo>
                          <a:pt x="15496" y="1007666"/>
                        </a:lnTo>
                        <a:lnTo>
                          <a:pt x="8452" y="964652"/>
                        </a:lnTo>
                        <a:lnTo>
                          <a:pt x="4226" y="921637"/>
                        </a:lnTo>
                        <a:lnTo>
                          <a:pt x="704" y="877212"/>
                        </a:lnTo>
                        <a:lnTo>
                          <a:pt x="0" y="834198"/>
                        </a:lnTo>
                        <a:lnTo>
                          <a:pt x="704" y="791889"/>
                        </a:lnTo>
                        <a:lnTo>
                          <a:pt x="2113" y="751695"/>
                        </a:lnTo>
                        <a:lnTo>
                          <a:pt x="4930" y="712911"/>
                        </a:lnTo>
                        <a:lnTo>
                          <a:pt x="8452" y="675538"/>
                        </a:lnTo>
                        <a:lnTo>
                          <a:pt x="11974" y="641691"/>
                        </a:lnTo>
                        <a:lnTo>
                          <a:pt x="16200" y="610664"/>
                        </a:lnTo>
                        <a:lnTo>
                          <a:pt x="20426" y="583163"/>
                        </a:lnTo>
                        <a:lnTo>
                          <a:pt x="24652" y="559188"/>
                        </a:lnTo>
                        <a:lnTo>
                          <a:pt x="28878" y="540854"/>
                        </a:lnTo>
                        <a:lnTo>
                          <a:pt x="30991" y="526751"/>
                        </a:lnTo>
                        <a:lnTo>
                          <a:pt x="33104" y="517584"/>
                        </a:lnTo>
                        <a:lnTo>
                          <a:pt x="33809" y="514058"/>
                        </a:lnTo>
                        <a:lnTo>
                          <a:pt x="40852" y="488672"/>
                        </a:lnTo>
                        <a:lnTo>
                          <a:pt x="51417" y="466107"/>
                        </a:lnTo>
                        <a:lnTo>
                          <a:pt x="63391" y="444248"/>
                        </a:lnTo>
                        <a:lnTo>
                          <a:pt x="76774" y="424503"/>
                        </a:lnTo>
                        <a:lnTo>
                          <a:pt x="91565" y="408285"/>
                        </a:lnTo>
                        <a:lnTo>
                          <a:pt x="104244" y="394182"/>
                        </a:lnTo>
                        <a:lnTo>
                          <a:pt x="117626" y="382194"/>
                        </a:lnTo>
                        <a:lnTo>
                          <a:pt x="128896" y="373027"/>
                        </a:lnTo>
                        <a:lnTo>
                          <a:pt x="138757" y="365975"/>
                        </a:lnTo>
                        <a:lnTo>
                          <a:pt x="144391" y="361744"/>
                        </a:lnTo>
                        <a:lnTo>
                          <a:pt x="146504" y="361039"/>
                        </a:lnTo>
                        <a:lnTo>
                          <a:pt x="146504" y="357513"/>
                        </a:lnTo>
                        <a:lnTo>
                          <a:pt x="150026" y="349757"/>
                        </a:lnTo>
                        <a:lnTo>
                          <a:pt x="153548" y="337064"/>
                        </a:lnTo>
                        <a:lnTo>
                          <a:pt x="161296" y="320845"/>
                        </a:lnTo>
                        <a:lnTo>
                          <a:pt x="171157" y="301101"/>
                        </a:lnTo>
                        <a:lnTo>
                          <a:pt x="184539" y="279946"/>
                        </a:lnTo>
                        <a:lnTo>
                          <a:pt x="200035" y="255971"/>
                        </a:lnTo>
                        <a:lnTo>
                          <a:pt x="220461" y="231291"/>
                        </a:lnTo>
                        <a:lnTo>
                          <a:pt x="244409" y="206610"/>
                        </a:lnTo>
                        <a:lnTo>
                          <a:pt x="272583" y="181930"/>
                        </a:lnTo>
                        <a:lnTo>
                          <a:pt x="321183" y="147377"/>
                        </a:lnTo>
                        <a:lnTo>
                          <a:pt x="373304" y="114940"/>
                        </a:lnTo>
                        <a:lnTo>
                          <a:pt x="429652" y="86734"/>
                        </a:lnTo>
                        <a:lnTo>
                          <a:pt x="489522" y="62054"/>
                        </a:lnTo>
                        <a:lnTo>
                          <a:pt x="552913" y="40194"/>
                        </a:lnTo>
                        <a:lnTo>
                          <a:pt x="619826" y="22565"/>
                        </a:lnTo>
                        <a:lnTo>
                          <a:pt x="689556" y="10577"/>
                        </a:lnTo>
                        <a:lnTo>
                          <a:pt x="762104" y="211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20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80" name="양쪽 모서리가 둥근 사각형 65">
                  <a:extLst>
                    <a:ext uri="{FF2B5EF4-FFF2-40B4-BE49-F238E27FC236}">
                      <a16:creationId xmlns:a16="http://schemas.microsoft.com/office/drawing/2014/main" id="{BD58B32B-8A04-48EB-9D73-8C98F59B4F79}"/>
                    </a:ext>
                  </a:extLst>
                </p:cNvPr>
                <p:cNvSpPr/>
                <p:nvPr/>
              </p:nvSpPr>
              <p:spPr>
                <a:xfrm>
                  <a:off x="1651848" y="6381996"/>
                  <a:ext cx="2667000" cy="89233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양쪽 모서리가 둥근 사각형 63">
                <a:extLst>
                  <a:ext uri="{FF2B5EF4-FFF2-40B4-BE49-F238E27FC236}">
                    <a16:creationId xmlns:a16="http://schemas.microsoft.com/office/drawing/2014/main" id="{E3951F05-680F-4CDA-9D30-4E6F235F2C3C}"/>
                  </a:ext>
                </a:extLst>
              </p:cNvPr>
              <p:cNvSpPr/>
              <p:nvPr/>
            </p:nvSpPr>
            <p:spPr>
              <a:xfrm>
                <a:off x="3992475" y="6844513"/>
                <a:ext cx="1470071" cy="4812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4764A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D85FC34A-9A86-42FB-A10E-B5989D1C05DB}"/>
              </a:ext>
            </a:extLst>
          </p:cNvPr>
          <p:cNvSpPr/>
          <p:nvPr/>
        </p:nvSpPr>
        <p:spPr>
          <a:xfrm>
            <a:off x="11128615" y="5668978"/>
            <a:ext cx="267289" cy="267289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9" name="그룹 1005">
            <a:extLst>
              <a:ext uri="{FF2B5EF4-FFF2-40B4-BE49-F238E27FC236}">
                <a16:creationId xmlns:a16="http://schemas.microsoft.com/office/drawing/2014/main" id="{537A1310-2663-49AD-B096-651F6C2D397B}"/>
              </a:ext>
            </a:extLst>
          </p:cNvPr>
          <p:cNvGrpSpPr/>
          <p:nvPr/>
        </p:nvGrpSpPr>
        <p:grpSpPr>
          <a:xfrm rot="511984">
            <a:off x="1255671" y="882344"/>
            <a:ext cx="370110" cy="356594"/>
            <a:chOff x="3536585" y="1372288"/>
            <a:chExt cx="991051" cy="954862"/>
          </a:xfrm>
        </p:grpSpPr>
        <p:pic>
          <p:nvPicPr>
            <p:cNvPr id="110" name="Object 15">
              <a:extLst>
                <a:ext uri="{FF2B5EF4-FFF2-40B4-BE49-F238E27FC236}">
                  <a16:creationId xmlns:a16="http://schemas.microsoft.com/office/drawing/2014/main" id="{814D1E3B-5D94-4229-BB66-7D584A0B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pic>
        <p:nvPicPr>
          <p:cNvPr id="96" name="그림 95">
            <a:extLst>
              <a:ext uri="{FF2B5EF4-FFF2-40B4-BE49-F238E27FC236}">
                <a16:creationId xmlns:a16="http://schemas.microsoft.com/office/drawing/2014/main" id="{5389E25B-207B-4893-85BF-BAC05909F7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4437" y="2371375"/>
            <a:ext cx="3348097" cy="2378374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AC8C0F11-EA63-4E5E-B61C-8AF18282B9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72534" y="2376744"/>
            <a:ext cx="2919377" cy="2419204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79B94B4E-FBB9-429B-9002-EED92E6FC7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99599" y="2257092"/>
            <a:ext cx="3194983" cy="2643772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274E80-DCBD-4D03-A874-AA2A1E6147C4}"/>
              </a:ext>
            </a:extLst>
          </p:cNvPr>
          <p:cNvGrpSpPr/>
          <p:nvPr/>
        </p:nvGrpSpPr>
        <p:grpSpPr>
          <a:xfrm flipH="1">
            <a:off x="8264494" y="5163636"/>
            <a:ext cx="529269" cy="447316"/>
            <a:chOff x="3361826" y="5045212"/>
            <a:chExt cx="534010" cy="410685"/>
          </a:xfrm>
        </p:grpSpPr>
        <p:sp>
          <p:nvSpPr>
            <p:cNvPr id="106" name="말풍선: 모서리가 둥근 사각형 105">
              <a:extLst>
                <a:ext uri="{FF2B5EF4-FFF2-40B4-BE49-F238E27FC236}">
                  <a16:creationId xmlns:a16="http://schemas.microsoft.com/office/drawing/2014/main" id="{A2EF611B-3942-41AA-8BDC-064034BF4939}"/>
                </a:ext>
              </a:extLst>
            </p:cNvPr>
            <p:cNvSpPr/>
            <p:nvPr/>
          </p:nvSpPr>
          <p:spPr>
            <a:xfrm>
              <a:off x="3361826" y="5045212"/>
              <a:ext cx="508466" cy="410685"/>
            </a:xfrm>
            <a:prstGeom prst="wedgeRoundRectCallout">
              <a:avLst>
                <a:gd name="adj1" fmla="val -42045"/>
                <a:gd name="adj2" fmla="val 78776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74E73CA-0000-4810-BD2A-30BAFC003FA1}"/>
                </a:ext>
              </a:extLst>
            </p:cNvPr>
            <p:cNvSpPr txBox="1"/>
            <p:nvPr/>
          </p:nvSpPr>
          <p:spPr>
            <a:xfrm>
              <a:off x="3387370" y="5065065"/>
              <a:ext cx="508466" cy="367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E1D0E6B0-9B3A-4F8D-8EDF-9E824BB4B295}"/>
              </a:ext>
            </a:extLst>
          </p:cNvPr>
          <p:cNvGrpSpPr/>
          <p:nvPr/>
        </p:nvGrpSpPr>
        <p:grpSpPr>
          <a:xfrm>
            <a:off x="3481142" y="5196680"/>
            <a:ext cx="541550" cy="411617"/>
            <a:chOff x="3328742" y="5044280"/>
            <a:chExt cx="541550" cy="411617"/>
          </a:xfrm>
        </p:grpSpPr>
        <p:sp>
          <p:nvSpPr>
            <p:cNvPr id="112" name="말풍선: 모서리가 둥근 사각형 111">
              <a:extLst>
                <a:ext uri="{FF2B5EF4-FFF2-40B4-BE49-F238E27FC236}">
                  <a16:creationId xmlns:a16="http://schemas.microsoft.com/office/drawing/2014/main" id="{74176CCF-8114-4D8B-8993-C44C60816476}"/>
                </a:ext>
              </a:extLst>
            </p:cNvPr>
            <p:cNvSpPr/>
            <p:nvPr/>
          </p:nvSpPr>
          <p:spPr>
            <a:xfrm>
              <a:off x="3361826" y="5045212"/>
              <a:ext cx="508466" cy="410685"/>
            </a:xfrm>
            <a:prstGeom prst="wedgeRoundRectCallout">
              <a:avLst>
                <a:gd name="adj1" fmla="val -42045"/>
                <a:gd name="adj2" fmla="val 78776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B121A37-70B5-4041-A01B-E9BD0E4798D5}"/>
                </a:ext>
              </a:extLst>
            </p:cNvPr>
            <p:cNvSpPr txBox="1"/>
            <p:nvPr/>
          </p:nvSpPr>
          <p:spPr>
            <a:xfrm>
              <a:off x="3328742" y="5044280"/>
              <a:ext cx="508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CAB3DBB-CDD0-46B7-8185-3B873CE0BC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04305" y="5248477"/>
            <a:ext cx="304800" cy="314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D868A3-16A8-4EBB-87FF-8140E923992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1206" y="5221265"/>
            <a:ext cx="3143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5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 descr="Logalpix on Twitter: &quot;#sunsets #sunset #landscape #pixelart… &quot;">
            <a:extLst>
              <a:ext uri="{FF2B5EF4-FFF2-40B4-BE49-F238E27FC236}">
                <a16:creationId xmlns:a16="http://schemas.microsoft.com/office/drawing/2014/main" id="{C151511C-925D-4893-83FF-7EBFDD86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0" y="-2610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0B8156D-3070-4D5B-B45B-547DBD8480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8405"/>
            <a:ext cx="12192000" cy="3150441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2C873D-6BB1-43F0-AB55-D14B59EAD7B9}"/>
              </a:ext>
            </a:extLst>
          </p:cNvPr>
          <p:cNvGrpSpPr/>
          <p:nvPr/>
        </p:nvGrpSpPr>
        <p:grpSpPr>
          <a:xfrm>
            <a:off x="-4580" y="4748399"/>
            <a:ext cx="12192000" cy="2109601"/>
            <a:chOff x="0" y="4757033"/>
            <a:chExt cx="12192000" cy="2109601"/>
          </a:xfrm>
        </p:grpSpPr>
        <p:pic>
          <p:nvPicPr>
            <p:cNvPr id="82" name="그래픽 81">
              <a:extLst>
                <a:ext uri="{FF2B5EF4-FFF2-40B4-BE49-F238E27FC236}">
                  <a16:creationId xmlns:a16="http://schemas.microsoft.com/office/drawing/2014/main" id="{3EA43557-0B87-4B26-AE35-B7488E288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0" y="4757033"/>
              <a:ext cx="12192000" cy="2109601"/>
            </a:xfrm>
            <a:prstGeom prst="rect">
              <a:avLst/>
            </a:prstGeom>
          </p:spPr>
        </p:pic>
        <p:pic>
          <p:nvPicPr>
            <p:cNvPr id="83" name="그래픽 82">
              <a:extLst>
                <a:ext uri="{FF2B5EF4-FFF2-40B4-BE49-F238E27FC236}">
                  <a16:creationId xmlns:a16="http://schemas.microsoft.com/office/drawing/2014/main" id="{C41885E8-3238-4494-9502-C7F09624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0" y="4956374"/>
              <a:ext cx="12192000" cy="1850931"/>
            </a:xfrm>
            <a:prstGeom prst="rect">
              <a:avLst/>
            </a:prstGeom>
          </p:spPr>
        </p:pic>
      </p:grpSp>
      <p:grpSp>
        <p:nvGrpSpPr>
          <p:cNvPr id="87" name="그룹 1001">
            <a:extLst>
              <a:ext uri="{FF2B5EF4-FFF2-40B4-BE49-F238E27FC236}">
                <a16:creationId xmlns:a16="http://schemas.microsoft.com/office/drawing/2014/main" id="{6C9364DD-F70F-4CE8-8BA1-048996269681}"/>
              </a:ext>
            </a:extLst>
          </p:cNvPr>
          <p:cNvGrpSpPr/>
          <p:nvPr/>
        </p:nvGrpSpPr>
        <p:grpSpPr>
          <a:xfrm>
            <a:off x="-4286393" y="-1948726"/>
            <a:ext cx="20871387" cy="11186461"/>
            <a:chOff x="7032020" y="1802426"/>
            <a:chExt cx="34419048" cy="18447619"/>
          </a:xfrm>
        </p:grpSpPr>
        <p:pic>
          <p:nvPicPr>
            <p:cNvPr id="88" name="Object 2">
              <a:extLst>
                <a:ext uri="{FF2B5EF4-FFF2-40B4-BE49-F238E27FC236}">
                  <a16:creationId xmlns:a16="http://schemas.microsoft.com/office/drawing/2014/main" id="{3CA671C4-DC23-4386-B8E7-82E25E02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2020" y="1802426"/>
              <a:ext cx="34419048" cy="18447619"/>
            </a:xfrm>
            <a:prstGeom prst="rect">
              <a:avLst/>
            </a:prstGeom>
          </p:spPr>
        </p:pic>
        <p:pic>
          <p:nvPicPr>
            <p:cNvPr id="89" name="Object 3">
              <a:extLst>
                <a:ext uri="{FF2B5EF4-FFF2-40B4-BE49-F238E27FC236}">
                  <a16:creationId xmlns:a16="http://schemas.microsoft.com/office/drawing/2014/main" id="{0D191BA1-F3BB-45C1-9ACF-E5F1565F5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90795" y="6164498"/>
              <a:ext cx="17209525" cy="9219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40" name="Object 40"/>
          <p:cNvSpPr txBox="1"/>
          <p:nvPr/>
        </p:nvSpPr>
        <p:spPr>
          <a:xfrm>
            <a:off x="9561678" y="2438828"/>
            <a:ext cx="820149" cy="5843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67" dirty="0">
                <a:solidFill>
                  <a:srgbClr val="F8F8F8"/>
                </a:solidFill>
                <a:latin typeface="에스코어 드림 8 Heavy" pitchFamily="34" charset="0"/>
                <a:cs typeface="에스코어 드림 8 Heavy" pitchFamily="34" charset="0"/>
              </a:rPr>
              <a:t>사회</a:t>
            </a:r>
            <a:endParaRPr lang="en-US" sz="1200" dirty="0"/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E574FD3A-637E-411F-9B01-B18B82C4CF46}"/>
              </a:ext>
            </a:extLst>
          </p:cNvPr>
          <p:cNvSpPr txBox="1"/>
          <p:nvPr/>
        </p:nvSpPr>
        <p:spPr>
          <a:xfrm>
            <a:off x="2476564" y="2256572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altLang="ko-KR" sz="2400" kern="0" spc="-67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</p:txBody>
      </p:sp>
      <p:grpSp>
        <p:nvGrpSpPr>
          <p:cNvPr id="1017" name="그룹 1017"/>
          <p:cNvGrpSpPr/>
          <p:nvPr/>
        </p:nvGrpSpPr>
        <p:grpSpPr>
          <a:xfrm>
            <a:off x="-4263291" y="46029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67680" y="-3782893"/>
              <a:ext cx="17220060" cy="657143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1256975" y="882914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571033" y="759688"/>
            <a:ext cx="4332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향후 계획</a:t>
            </a:r>
            <a:endParaRPr lang="ko-KR" altLang="en-US" sz="2800" dirty="0">
              <a:solidFill>
                <a:srgbClr val="445AAF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8413F94-D6E8-4A58-B36E-27402EFF6E8A}"/>
              </a:ext>
            </a:extLst>
          </p:cNvPr>
          <p:cNvCxnSpPr>
            <a:cxnSpLocks/>
          </p:cNvCxnSpPr>
          <p:nvPr/>
        </p:nvCxnSpPr>
        <p:spPr>
          <a:xfrm>
            <a:off x="6935606" y="1975646"/>
            <a:ext cx="0" cy="36640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0868B-958D-48EC-B9DF-DBF1FEEE68DF}"/>
              </a:ext>
            </a:extLst>
          </p:cNvPr>
          <p:cNvGrpSpPr/>
          <p:nvPr/>
        </p:nvGrpSpPr>
        <p:grpSpPr>
          <a:xfrm>
            <a:off x="1176727" y="1998125"/>
            <a:ext cx="9879545" cy="624232"/>
            <a:chOff x="1088461" y="3004822"/>
            <a:chExt cx="9227178" cy="8483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0A69EB-9998-4E6F-A946-7736D8584A6D}"/>
                </a:ext>
              </a:extLst>
            </p:cNvPr>
            <p:cNvSpPr/>
            <p:nvPr/>
          </p:nvSpPr>
          <p:spPr>
            <a:xfrm>
              <a:off x="1088461" y="3004822"/>
              <a:ext cx="3558426" cy="848355"/>
            </a:xfrm>
            <a:prstGeom prst="rect">
              <a:avLst/>
            </a:prstGeom>
            <a:solidFill>
              <a:srgbClr val="CEC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98CCE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E74BF08-DC5C-403B-9383-3D992A4F6AB6}"/>
                </a:ext>
              </a:extLst>
            </p:cNvPr>
            <p:cNvSpPr/>
            <p:nvPr/>
          </p:nvSpPr>
          <p:spPr>
            <a:xfrm>
              <a:off x="4653280" y="3004822"/>
              <a:ext cx="3530773" cy="848355"/>
            </a:xfrm>
            <a:prstGeom prst="rect">
              <a:avLst/>
            </a:prstGeom>
            <a:solidFill>
              <a:srgbClr val="817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64B4BF0-5235-4484-952B-08D1A635AE53}"/>
                </a:ext>
              </a:extLst>
            </p:cNvPr>
            <p:cNvSpPr/>
            <p:nvPr/>
          </p:nvSpPr>
          <p:spPr>
            <a:xfrm>
              <a:off x="8195476" y="3004822"/>
              <a:ext cx="2120163" cy="848355"/>
            </a:xfrm>
            <a:prstGeom prst="rect">
              <a:avLst/>
            </a:prstGeom>
            <a:solidFill>
              <a:srgbClr val="585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F1A16B-4433-4B44-B6F8-1ECCF39A1F7E}"/>
              </a:ext>
            </a:extLst>
          </p:cNvPr>
          <p:cNvCxnSpPr>
            <a:cxnSpLocks/>
          </p:cNvCxnSpPr>
          <p:nvPr/>
        </p:nvCxnSpPr>
        <p:spPr>
          <a:xfrm>
            <a:off x="4993770" y="1998124"/>
            <a:ext cx="0" cy="3741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98D6499-BDB1-42A0-9795-A71DADE4BD5A}"/>
              </a:ext>
            </a:extLst>
          </p:cNvPr>
          <p:cNvCxnSpPr>
            <a:cxnSpLocks/>
          </p:cNvCxnSpPr>
          <p:nvPr/>
        </p:nvCxnSpPr>
        <p:spPr>
          <a:xfrm>
            <a:off x="8776247" y="1998124"/>
            <a:ext cx="0" cy="36640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5">
            <a:extLst>
              <a:ext uri="{FF2B5EF4-FFF2-40B4-BE49-F238E27FC236}">
                <a16:creationId xmlns:a16="http://schemas.microsoft.com/office/drawing/2014/main" id="{2A6B7BBA-DF78-4A55-AB93-F22AAF072209}"/>
              </a:ext>
            </a:extLst>
          </p:cNvPr>
          <p:cNvSpPr txBox="1"/>
          <p:nvPr/>
        </p:nvSpPr>
        <p:spPr>
          <a:xfrm>
            <a:off x="2165557" y="2092660"/>
            <a:ext cx="173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</a:t>
            </a:r>
          </a:p>
        </p:txBody>
      </p:sp>
      <p:sp>
        <p:nvSpPr>
          <p:cNvPr id="56" name="TextBox 39">
            <a:extLst>
              <a:ext uri="{FF2B5EF4-FFF2-40B4-BE49-F238E27FC236}">
                <a16:creationId xmlns:a16="http://schemas.microsoft.com/office/drawing/2014/main" id="{CB474FAB-7189-4EEA-8658-2F41C53A607A}"/>
              </a:ext>
            </a:extLst>
          </p:cNvPr>
          <p:cNvSpPr txBox="1"/>
          <p:nvPr/>
        </p:nvSpPr>
        <p:spPr>
          <a:xfrm>
            <a:off x="9115333" y="2092660"/>
            <a:ext cx="172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3,4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</a:t>
            </a:r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CB6A31E9-6D7F-48A9-8952-E896D2A3E605}"/>
              </a:ext>
            </a:extLst>
          </p:cNvPr>
          <p:cNvSpPr txBox="1"/>
          <p:nvPr/>
        </p:nvSpPr>
        <p:spPr>
          <a:xfrm>
            <a:off x="6087140" y="2094812"/>
            <a:ext cx="169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1,2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</a:t>
            </a:r>
          </a:p>
        </p:txBody>
      </p:sp>
      <p:sp>
        <p:nvSpPr>
          <p:cNvPr id="60" name="TextBox 35">
            <a:extLst>
              <a:ext uri="{FF2B5EF4-FFF2-40B4-BE49-F238E27FC236}">
                <a16:creationId xmlns:a16="http://schemas.microsoft.com/office/drawing/2014/main" id="{A1C0C2B8-B849-49A1-A523-BB87353882AF}"/>
              </a:ext>
            </a:extLst>
          </p:cNvPr>
          <p:cNvSpPr txBox="1"/>
          <p:nvPr/>
        </p:nvSpPr>
        <p:spPr>
          <a:xfrm>
            <a:off x="1744798" y="3113754"/>
            <a:ext cx="2334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유저관리</a:t>
            </a:r>
            <a:r>
              <a:rPr lang="en-US" altLang="ko-KR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화상미팅 구현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F27E409-DED6-4CDA-9B5E-30C4F33F79CE}"/>
              </a:ext>
            </a:extLst>
          </p:cNvPr>
          <p:cNvCxnSpPr>
            <a:cxnSpLocks/>
          </p:cNvCxnSpPr>
          <p:nvPr/>
        </p:nvCxnSpPr>
        <p:spPr>
          <a:xfrm>
            <a:off x="1232567" y="3094078"/>
            <a:ext cx="3761203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35">
            <a:extLst>
              <a:ext uri="{FF2B5EF4-FFF2-40B4-BE49-F238E27FC236}">
                <a16:creationId xmlns:a16="http://schemas.microsoft.com/office/drawing/2014/main" id="{1AD2D775-6BC5-472C-8525-B9839483FF3E}"/>
              </a:ext>
            </a:extLst>
          </p:cNvPr>
          <p:cNvSpPr txBox="1"/>
          <p:nvPr/>
        </p:nvSpPr>
        <p:spPr>
          <a:xfrm>
            <a:off x="6036245" y="3113754"/>
            <a:ext cx="1922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</a:t>
            </a:r>
            <a:r>
              <a:rPr lang="en-US" altLang="ko-KR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유니티 연동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E12C856-A7DA-4545-83F1-400E07DC412D}"/>
              </a:ext>
            </a:extLst>
          </p:cNvPr>
          <p:cNvCxnSpPr>
            <a:cxnSpLocks/>
          </p:cNvCxnSpPr>
          <p:nvPr/>
        </p:nvCxnSpPr>
        <p:spPr>
          <a:xfrm>
            <a:off x="5009144" y="3094078"/>
            <a:ext cx="3777494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AF1B89D-937B-4B29-8F33-0EE4CEC4C1A0}"/>
              </a:ext>
            </a:extLst>
          </p:cNvPr>
          <p:cNvCxnSpPr>
            <a:cxnSpLocks/>
          </p:cNvCxnSpPr>
          <p:nvPr/>
        </p:nvCxnSpPr>
        <p:spPr>
          <a:xfrm>
            <a:off x="8810352" y="3478250"/>
            <a:ext cx="2246346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35">
            <a:extLst>
              <a:ext uri="{FF2B5EF4-FFF2-40B4-BE49-F238E27FC236}">
                <a16:creationId xmlns:a16="http://schemas.microsoft.com/office/drawing/2014/main" id="{90D755A6-4BEB-4D30-B080-12A9A2B09087}"/>
              </a:ext>
            </a:extLst>
          </p:cNvPr>
          <p:cNvSpPr txBox="1"/>
          <p:nvPr/>
        </p:nvSpPr>
        <p:spPr>
          <a:xfrm>
            <a:off x="9423879" y="3475228"/>
            <a:ext cx="134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추가 기능</a:t>
            </a:r>
            <a:r>
              <a:rPr lang="en-US" altLang="ko-KR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l-GR" altLang="ko-KR" sz="1600" b="1" dirty="0">
                <a:solidFill>
                  <a:srgbClr val="4F37B3"/>
                </a:solidFill>
                <a:latin typeface="나눔바른고딕 Light" panose="020B0603020101020101" pitchFamily="50" charset="-127"/>
                <a:ea typeface="G마켓 산스 TTF Medium" panose="02000000000000000000" pitchFamily="2" charset="-127"/>
              </a:rPr>
              <a:t>α</a:t>
            </a:r>
            <a:r>
              <a:rPr lang="en-US" altLang="ko-KR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600" dirty="0">
              <a:solidFill>
                <a:srgbClr val="4F37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52549A8-7A2D-4006-8049-3F215A8874FA}"/>
              </a:ext>
            </a:extLst>
          </p:cNvPr>
          <p:cNvCxnSpPr>
            <a:cxnSpLocks/>
          </p:cNvCxnSpPr>
          <p:nvPr/>
        </p:nvCxnSpPr>
        <p:spPr>
          <a:xfrm>
            <a:off x="1261358" y="3787998"/>
            <a:ext cx="5691397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35">
            <a:extLst>
              <a:ext uri="{FF2B5EF4-FFF2-40B4-BE49-F238E27FC236}">
                <a16:creationId xmlns:a16="http://schemas.microsoft.com/office/drawing/2014/main" id="{80C7A89C-C45F-41D7-A45F-4F9C2A952902}"/>
              </a:ext>
            </a:extLst>
          </p:cNvPr>
          <p:cNvSpPr txBox="1"/>
          <p:nvPr/>
        </p:nvSpPr>
        <p:spPr>
          <a:xfrm>
            <a:off x="3596334" y="3807674"/>
            <a:ext cx="13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유니티 개발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9585A09-5566-4AA2-8928-18A4CC027AD4}"/>
              </a:ext>
            </a:extLst>
          </p:cNvPr>
          <p:cNvCxnSpPr>
            <a:cxnSpLocks/>
          </p:cNvCxnSpPr>
          <p:nvPr/>
        </p:nvCxnSpPr>
        <p:spPr>
          <a:xfrm flipV="1">
            <a:off x="1242067" y="4295839"/>
            <a:ext cx="3761207" cy="2938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35">
            <a:extLst>
              <a:ext uri="{FF2B5EF4-FFF2-40B4-BE49-F238E27FC236}">
                <a16:creationId xmlns:a16="http://schemas.microsoft.com/office/drawing/2014/main" id="{7D0419A6-2D30-44B2-AA69-B0CF071A7E07}"/>
              </a:ext>
            </a:extLst>
          </p:cNvPr>
          <p:cNvSpPr txBox="1"/>
          <p:nvPr/>
        </p:nvSpPr>
        <p:spPr>
          <a:xfrm>
            <a:off x="1965867" y="4318721"/>
            <a:ext cx="1968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JPA </a:t>
            </a:r>
            <a:r>
              <a:rPr lang="ko-KR" altLang="en-US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D387B8D-8D43-4AF7-B50B-F6CC241CEC11}"/>
              </a:ext>
            </a:extLst>
          </p:cNvPr>
          <p:cNvCxnSpPr>
            <a:cxnSpLocks/>
          </p:cNvCxnSpPr>
          <p:nvPr/>
        </p:nvCxnSpPr>
        <p:spPr>
          <a:xfrm>
            <a:off x="8789197" y="4872998"/>
            <a:ext cx="2267501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35">
            <a:extLst>
              <a:ext uri="{FF2B5EF4-FFF2-40B4-BE49-F238E27FC236}">
                <a16:creationId xmlns:a16="http://schemas.microsoft.com/office/drawing/2014/main" id="{D90BE4E7-117F-4777-BC44-22917683C679}"/>
              </a:ext>
            </a:extLst>
          </p:cNvPr>
          <p:cNvSpPr txBox="1"/>
          <p:nvPr/>
        </p:nvSpPr>
        <p:spPr>
          <a:xfrm>
            <a:off x="9362138" y="4869976"/>
            <a:ext cx="1341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버그픽스</a:t>
            </a:r>
            <a:r>
              <a:rPr lang="en-US" altLang="ko-KR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br>
              <a:rPr lang="en-US" altLang="ko-KR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 배포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7F7787F-4AE2-40D1-B49D-25019F1BAADB}"/>
              </a:ext>
            </a:extLst>
          </p:cNvPr>
          <p:cNvCxnSpPr>
            <a:cxnSpLocks/>
          </p:cNvCxnSpPr>
          <p:nvPr/>
        </p:nvCxnSpPr>
        <p:spPr>
          <a:xfrm>
            <a:off x="1261358" y="5083122"/>
            <a:ext cx="7548994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35">
            <a:extLst>
              <a:ext uri="{FF2B5EF4-FFF2-40B4-BE49-F238E27FC236}">
                <a16:creationId xmlns:a16="http://schemas.microsoft.com/office/drawing/2014/main" id="{101DE9BA-90E2-4E5A-9B29-977E89C113D1}"/>
              </a:ext>
            </a:extLst>
          </p:cNvPr>
          <p:cNvSpPr txBox="1"/>
          <p:nvPr/>
        </p:nvSpPr>
        <p:spPr>
          <a:xfrm>
            <a:off x="3868180" y="5080100"/>
            <a:ext cx="201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프론트엔드</a:t>
            </a:r>
            <a:r>
              <a:rPr lang="ko-KR" altLang="en-US" sz="1600" dirty="0">
                <a:solidFill>
                  <a:srgbClr val="4F37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40520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그림 174">
            <a:extLst>
              <a:ext uri="{FF2B5EF4-FFF2-40B4-BE49-F238E27FC236}">
                <a16:creationId xmlns:a16="http://schemas.microsoft.com/office/drawing/2014/main" id="{C1764D3F-C0F3-4576-944E-8F3C01BE2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75" y="1915206"/>
            <a:ext cx="2887376" cy="2887376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F82E70FA-D538-46C8-8AA9-704CBD169DC7}"/>
              </a:ext>
            </a:extLst>
          </p:cNvPr>
          <p:cNvGrpSpPr/>
          <p:nvPr/>
        </p:nvGrpSpPr>
        <p:grpSpPr>
          <a:xfrm>
            <a:off x="0" y="4757033"/>
            <a:ext cx="12192000" cy="2109601"/>
            <a:chOff x="0" y="4757033"/>
            <a:chExt cx="12192000" cy="2109601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05A2822B-B0D6-43F5-97E0-EA7B0F78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757033"/>
              <a:ext cx="12192000" cy="2109601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936E42B-25DF-4C24-B642-DD0FBC3A5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956374"/>
              <a:ext cx="12192000" cy="1850931"/>
            </a:xfrm>
            <a:prstGeom prst="rect">
              <a:avLst/>
            </a:prstGeom>
          </p:spPr>
        </p:pic>
      </p:grpSp>
      <p:pic>
        <p:nvPicPr>
          <p:cNvPr id="154" name="그림 153">
            <a:extLst>
              <a:ext uri="{FF2B5EF4-FFF2-40B4-BE49-F238E27FC236}">
                <a16:creationId xmlns:a16="http://schemas.microsoft.com/office/drawing/2014/main" id="{0DF0B4BD-8532-47E2-8D77-4D432FC541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05" y="3984351"/>
            <a:ext cx="1207003" cy="1207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170" name="그림 169">
            <a:extLst>
              <a:ext uri="{FF2B5EF4-FFF2-40B4-BE49-F238E27FC236}">
                <a16:creationId xmlns:a16="http://schemas.microsoft.com/office/drawing/2014/main" id="{6927A923-BF31-4983-8A3A-990B1E2F2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" y="4050717"/>
            <a:ext cx="1207003" cy="120700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EB1B81C-52A9-4F0D-B998-E6CB32DA27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1" y="459858"/>
            <a:ext cx="1108321" cy="11083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82A3E15-6F81-4049-B985-A68A0A6FD2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68" y="3690042"/>
            <a:ext cx="1207003" cy="120700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01DB8F8-FAA3-43DB-8237-D1CFF190B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66" y="3719706"/>
            <a:ext cx="1207003" cy="1207003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92A36515-C70B-477B-9933-8BD8CC5C997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1" b="26075"/>
          <a:stretch/>
        </p:blipFill>
        <p:spPr>
          <a:xfrm flipH="1">
            <a:off x="12241388" y="4880403"/>
            <a:ext cx="2043290" cy="100143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2DC21D9-8894-4FFD-B082-02152DDD501C}"/>
              </a:ext>
            </a:extLst>
          </p:cNvPr>
          <p:cNvGrpSpPr/>
          <p:nvPr/>
        </p:nvGrpSpPr>
        <p:grpSpPr>
          <a:xfrm>
            <a:off x="2909499" y="2211347"/>
            <a:ext cx="6490927" cy="1645860"/>
            <a:chOff x="2554922" y="345546"/>
            <a:chExt cx="6490927" cy="164586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CD5AA55-E1A0-49BF-9DB0-7281A8B34C48}"/>
                </a:ext>
              </a:extLst>
            </p:cNvPr>
            <p:cNvSpPr txBox="1"/>
            <p:nvPr/>
          </p:nvSpPr>
          <p:spPr>
            <a:xfrm>
              <a:off x="2600642" y="421746"/>
              <a:ext cx="64452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THANK YOU!</a:t>
              </a:r>
              <a:endParaRPr lang="ko-KR" altLang="en-US" sz="9600" dirty="0">
                <a:solidFill>
                  <a:srgbClr val="445AA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1137AA-E136-4A2B-98FB-E1D1A652909E}"/>
                </a:ext>
              </a:extLst>
            </p:cNvPr>
            <p:cNvSpPr txBox="1"/>
            <p:nvPr/>
          </p:nvSpPr>
          <p:spPr>
            <a:xfrm>
              <a:off x="2554922" y="345546"/>
              <a:ext cx="64452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THANK YOU!</a:t>
              </a:r>
              <a:endParaRPr lang="ko-KR" altLang="en-US" sz="9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6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L -0.31406 -0.07083 C -0.37891 -0.0868 -0.47695 -0.0956 -0.57982 -0.0956 C -0.69674 -0.0956 -0.79036 -0.0868 -0.8556 -0.07083 L -1.16875 -7.40741E-7 " pathEditMode="relative" rAng="0" ptsTypes="AAAAA">
                                      <p:cBhvr>
                                        <p:cTn id="6" dur="4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24" y="-47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D0ECB58-40B6-4C40-81FE-264F88691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497"/>
            <a:ext cx="12192000" cy="3150441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F82E70FA-D538-46C8-8AA9-704CBD169DC7}"/>
              </a:ext>
            </a:extLst>
          </p:cNvPr>
          <p:cNvGrpSpPr/>
          <p:nvPr/>
        </p:nvGrpSpPr>
        <p:grpSpPr>
          <a:xfrm>
            <a:off x="0" y="4757033"/>
            <a:ext cx="12192000" cy="2109601"/>
            <a:chOff x="0" y="4757033"/>
            <a:chExt cx="12192000" cy="2109601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05A2822B-B0D6-43F5-97E0-EA7B0F78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757033"/>
              <a:ext cx="12192000" cy="2109601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936E42B-25DF-4C24-B642-DD0FBC3A5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956374"/>
              <a:ext cx="12192000" cy="18509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133" name="그림 132">
            <a:extLst>
              <a:ext uri="{FF2B5EF4-FFF2-40B4-BE49-F238E27FC236}">
                <a16:creationId xmlns:a16="http://schemas.microsoft.com/office/drawing/2014/main" id="{39A2CCE8-D49F-4BCD-9FEB-454CB67F19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05" y="3984351"/>
            <a:ext cx="1207003" cy="1207003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DF456AB-9973-473D-B4AB-691CD6D661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" y="4050717"/>
            <a:ext cx="1207003" cy="1207003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9561678" y="2798069"/>
            <a:ext cx="820149" cy="5843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67" dirty="0">
                <a:solidFill>
                  <a:srgbClr val="F8F8F8"/>
                </a:solidFill>
                <a:latin typeface="에스코어 드림 8 Heavy" pitchFamily="34" charset="0"/>
                <a:cs typeface="에스코어 드림 8 Heavy" pitchFamily="34" charset="0"/>
              </a:rPr>
              <a:t>사회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252429" y="-1990505"/>
            <a:ext cx="20871387" cy="11186461"/>
            <a:chOff x="6617834" y="4536927"/>
            <a:chExt cx="34419048" cy="18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17834" y="4536927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22595" y="9005339"/>
              <a:ext cx="17209525" cy="92190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4263291" y="46029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67680" y="-3782893"/>
              <a:ext cx="17190477" cy="657143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6031754">
            <a:off x="2458956" y="2068129"/>
            <a:ext cx="668106" cy="643708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C37C2C-78CB-4E2A-B317-A18B5362EC27}"/>
              </a:ext>
            </a:extLst>
          </p:cNvPr>
          <p:cNvGrpSpPr/>
          <p:nvPr/>
        </p:nvGrpSpPr>
        <p:grpSpPr>
          <a:xfrm>
            <a:off x="5436521" y="1937760"/>
            <a:ext cx="5354004" cy="994301"/>
            <a:chOff x="5436521" y="1937760"/>
            <a:chExt cx="5354004" cy="994301"/>
          </a:xfrm>
        </p:grpSpPr>
        <p:grpSp>
          <p:nvGrpSpPr>
            <p:cNvPr id="56" name="그룹 1004">
              <a:extLst>
                <a:ext uri="{FF2B5EF4-FFF2-40B4-BE49-F238E27FC236}">
                  <a16:creationId xmlns:a16="http://schemas.microsoft.com/office/drawing/2014/main" id="{0638F075-3119-412A-8DB9-C622BFEF8005}"/>
                </a:ext>
              </a:extLst>
            </p:cNvPr>
            <p:cNvGrpSpPr/>
            <p:nvPr/>
          </p:nvGrpSpPr>
          <p:grpSpPr>
            <a:xfrm>
              <a:off x="5436521" y="1937760"/>
              <a:ext cx="751355" cy="631122"/>
              <a:chOff x="6170443" y="1699249"/>
              <a:chExt cx="1015107" cy="852664"/>
            </a:xfrm>
          </p:grpSpPr>
          <p:grpSp>
            <p:nvGrpSpPr>
              <p:cNvPr id="58" name="그룹 1005">
                <a:extLst>
                  <a:ext uri="{FF2B5EF4-FFF2-40B4-BE49-F238E27FC236}">
                    <a16:creationId xmlns:a16="http://schemas.microsoft.com/office/drawing/2014/main" id="{B7E9AC45-5F35-415F-AC43-54EA87434242}"/>
                  </a:ext>
                </a:extLst>
              </p:cNvPr>
              <p:cNvGrpSpPr/>
              <p:nvPr/>
            </p:nvGrpSpPr>
            <p:grpSpPr>
              <a:xfrm>
                <a:off x="6170443" y="1736957"/>
                <a:ext cx="1008876" cy="771477"/>
                <a:chOff x="6170443" y="1736957"/>
                <a:chExt cx="1008876" cy="771477"/>
              </a:xfrm>
            </p:grpSpPr>
            <p:pic>
              <p:nvPicPr>
                <p:cNvPr id="61" name="Object 13">
                  <a:extLst>
                    <a:ext uri="{FF2B5EF4-FFF2-40B4-BE49-F238E27FC236}">
                      <a16:creationId xmlns:a16="http://schemas.microsoft.com/office/drawing/2014/main" id="{86A18E3F-43E5-4E43-B35A-113CEFB3D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0443" y="1736957"/>
                  <a:ext cx="1008876" cy="771477"/>
                </a:xfrm>
                <a:prstGeom prst="rect">
                  <a:avLst/>
                </a:prstGeom>
              </p:spPr>
            </p:pic>
          </p:grpSp>
          <p:sp>
            <p:nvSpPr>
              <p:cNvPr id="59" name="Object 16">
                <a:extLst>
                  <a:ext uri="{FF2B5EF4-FFF2-40B4-BE49-F238E27FC236}">
                    <a16:creationId xmlns:a16="http://schemas.microsoft.com/office/drawing/2014/main" id="{3E33194C-74A9-4FFC-B779-449C8ECD94A3}"/>
                  </a:ext>
                </a:extLst>
              </p:cNvPr>
              <p:cNvSpPr txBox="1"/>
              <p:nvPr/>
            </p:nvSpPr>
            <p:spPr>
              <a:xfrm>
                <a:off x="6170447" y="1699249"/>
                <a:ext cx="1015103" cy="85266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200" kern="0" spc="400" dirty="0">
                    <a:solidFill>
                      <a:srgbClr val="C3B000"/>
                    </a:solidFill>
                    <a:latin typeface="둥근모꼴" pitchFamily="34" charset="0"/>
                    <a:cs typeface="둥근모꼴" pitchFamily="34" charset="0"/>
                  </a:rPr>
                  <a:t>01</a:t>
                </a:r>
                <a:endParaRPr lang="en-US" sz="1100" dirty="0">
                  <a:solidFill>
                    <a:srgbClr val="C3B000"/>
                  </a:solidFill>
                </a:endParaRPr>
              </a:p>
            </p:txBody>
          </p:sp>
        </p:grpSp>
        <p:sp>
          <p:nvSpPr>
            <p:cNvPr id="62" name="Object 57">
              <a:extLst>
                <a:ext uri="{FF2B5EF4-FFF2-40B4-BE49-F238E27FC236}">
                  <a16:creationId xmlns:a16="http://schemas.microsoft.com/office/drawing/2014/main" id="{E574FD3A-637E-411F-9B01-B18B82C4CF46}"/>
                </a:ext>
              </a:extLst>
            </p:cNvPr>
            <p:cNvSpPr txBox="1"/>
            <p:nvPr/>
          </p:nvSpPr>
          <p:spPr>
            <a:xfrm>
              <a:off x="6314334" y="2070064"/>
              <a:ext cx="4476191" cy="8619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2400" kern="0" spc="-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에스코어 드림 4 Regular" pitchFamily="34" charset="0"/>
                </a:rPr>
                <a:t>기획 의도</a:t>
              </a:r>
              <a:endParaRPr lang="en-US" altLang="ko-KR" sz="2400" kern="0" spc="-67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83FD55-1263-4D5D-BFEB-0A00BAF4C9B5}"/>
              </a:ext>
            </a:extLst>
          </p:cNvPr>
          <p:cNvGrpSpPr/>
          <p:nvPr/>
        </p:nvGrpSpPr>
        <p:grpSpPr>
          <a:xfrm>
            <a:off x="5436521" y="2807221"/>
            <a:ext cx="5354004" cy="994301"/>
            <a:chOff x="5436521" y="2807221"/>
            <a:chExt cx="5354004" cy="994301"/>
          </a:xfrm>
        </p:grpSpPr>
        <p:grpSp>
          <p:nvGrpSpPr>
            <p:cNvPr id="65" name="그룹 1004">
              <a:extLst>
                <a:ext uri="{FF2B5EF4-FFF2-40B4-BE49-F238E27FC236}">
                  <a16:creationId xmlns:a16="http://schemas.microsoft.com/office/drawing/2014/main" id="{9F727ACB-4C3E-4158-9E08-84E66DACBC51}"/>
                </a:ext>
              </a:extLst>
            </p:cNvPr>
            <p:cNvGrpSpPr/>
            <p:nvPr/>
          </p:nvGrpSpPr>
          <p:grpSpPr>
            <a:xfrm>
              <a:off x="5436521" y="2807221"/>
              <a:ext cx="751355" cy="631122"/>
              <a:chOff x="6170443" y="1699249"/>
              <a:chExt cx="1015106" cy="852664"/>
            </a:xfrm>
          </p:grpSpPr>
          <p:grpSp>
            <p:nvGrpSpPr>
              <p:cNvPr id="68" name="그룹 1005">
                <a:extLst>
                  <a:ext uri="{FF2B5EF4-FFF2-40B4-BE49-F238E27FC236}">
                    <a16:creationId xmlns:a16="http://schemas.microsoft.com/office/drawing/2014/main" id="{83BE2207-1DB9-4B17-B918-2C4127F5D9B2}"/>
                  </a:ext>
                </a:extLst>
              </p:cNvPr>
              <p:cNvGrpSpPr/>
              <p:nvPr/>
            </p:nvGrpSpPr>
            <p:grpSpPr>
              <a:xfrm>
                <a:off x="6170443" y="1736957"/>
                <a:ext cx="1008876" cy="771477"/>
                <a:chOff x="6170443" y="1736957"/>
                <a:chExt cx="1008876" cy="771477"/>
              </a:xfrm>
            </p:grpSpPr>
            <p:pic>
              <p:nvPicPr>
                <p:cNvPr id="70" name="Object 13">
                  <a:extLst>
                    <a:ext uri="{FF2B5EF4-FFF2-40B4-BE49-F238E27FC236}">
                      <a16:creationId xmlns:a16="http://schemas.microsoft.com/office/drawing/2014/main" id="{A9BA8B99-57E1-4BAA-9409-E4E4711F75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0443" y="1736957"/>
                  <a:ext cx="1008876" cy="771477"/>
                </a:xfrm>
                <a:prstGeom prst="rect">
                  <a:avLst/>
                </a:prstGeom>
              </p:spPr>
            </p:pic>
          </p:grpSp>
          <p:sp>
            <p:nvSpPr>
              <p:cNvPr id="69" name="Object 16">
                <a:extLst>
                  <a:ext uri="{FF2B5EF4-FFF2-40B4-BE49-F238E27FC236}">
                    <a16:creationId xmlns:a16="http://schemas.microsoft.com/office/drawing/2014/main" id="{9F7385C7-8B81-4B2C-8992-24D971CC2BD2}"/>
                  </a:ext>
                </a:extLst>
              </p:cNvPr>
              <p:cNvSpPr txBox="1"/>
              <p:nvPr/>
            </p:nvSpPr>
            <p:spPr>
              <a:xfrm>
                <a:off x="6170446" y="1699249"/>
                <a:ext cx="1015103" cy="85266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200" kern="0" spc="400" dirty="0">
                    <a:solidFill>
                      <a:srgbClr val="C3B000"/>
                    </a:solidFill>
                    <a:latin typeface="둥근모꼴" pitchFamily="34" charset="0"/>
                    <a:cs typeface="둥근모꼴" pitchFamily="34" charset="0"/>
                  </a:rPr>
                  <a:t>02</a:t>
                </a:r>
                <a:endParaRPr lang="en-US" sz="1100" dirty="0">
                  <a:solidFill>
                    <a:srgbClr val="C3B000"/>
                  </a:solidFill>
                </a:endParaRPr>
              </a:p>
            </p:txBody>
          </p:sp>
        </p:grpSp>
        <p:sp>
          <p:nvSpPr>
            <p:cNvPr id="67" name="Object 57">
              <a:extLst>
                <a:ext uri="{FF2B5EF4-FFF2-40B4-BE49-F238E27FC236}">
                  <a16:creationId xmlns:a16="http://schemas.microsoft.com/office/drawing/2014/main" id="{26DC3590-48A3-4A6E-805D-0DBCCB9B2FCC}"/>
                </a:ext>
              </a:extLst>
            </p:cNvPr>
            <p:cNvSpPr txBox="1"/>
            <p:nvPr/>
          </p:nvSpPr>
          <p:spPr>
            <a:xfrm>
              <a:off x="6314334" y="2939525"/>
              <a:ext cx="4476191" cy="8619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2400" kern="0" spc="-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에스코어 드림 4 Regular" pitchFamily="34" charset="0"/>
                </a:rPr>
                <a:t>프로젝트 소개</a:t>
              </a:r>
              <a:endParaRPr lang="en-US" altLang="ko-KR" sz="2400" kern="0" spc="-67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92DEF6-3F37-4FD0-9144-3C8368F73F7F}"/>
              </a:ext>
            </a:extLst>
          </p:cNvPr>
          <p:cNvGrpSpPr/>
          <p:nvPr/>
        </p:nvGrpSpPr>
        <p:grpSpPr>
          <a:xfrm>
            <a:off x="5436521" y="3779013"/>
            <a:ext cx="5354004" cy="994301"/>
            <a:chOff x="5436521" y="3779013"/>
            <a:chExt cx="5354004" cy="994301"/>
          </a:xfrm>
        </p:grpSpPr>
        <p:grpSp>
          <p:nvGrpSpPr>
            <p:cNvPr id="71" name="그룹 1004">
              <a:extLst>
                <a:ext uri="{FF2B5EF4-FFF2-40B4-BE49-F238E27FC236}">
                  <a16:creationId xmlns:a16="http://schemas.microsoft.com/office/drawing/2014/main" id="{7BD85813-E5EF-4C53-8547-B73BB9C388F9}"/>
                </a:ext>
              </a:extLst>
            </p:cNvPr>
            <p:cNvGrpSpPr/>
            <p:nvPr/>
          </p:nvGrpSpPr>
          <p:grpSpPr>
            <a:xfrm>
              <a:off x="5436521" y="3779013"/>
              <a:ext cx="751355" cy="631122"/>
              <a:chOff x="6170443" y="1699249"/>
              <a:chExt cx="1015106" cy="852664"/>
            </a:xfrm>
          </p:grpSpPr>
          <p:grpSp>
            <p:nvGrpSpPr>
              <p:cNvPr id="72" name="그룹 1005">
                <a:extLst>
                  <a:ext uri="{FF2B5EF4-FFF2-40B4-BE49-F238E27FC236}">
                    <a16:creationId xmlns:a16="http://schemas.microsoft.com/office/drawing/2014/main" id="{1A59378D-45B0-4499-B344-D33322E08987}"/>
                  </a:ext>
                </a:extLst>
              </p:cNvPr>
              <p:cNvGrpSpPr/>
              <p:nvPr/>
            </p:nvGrpSpPr>
            <p:grpSpPr>
              <a:xfrm>
                <a:off x="6170443" y="1736957"/>
                <a:ext cx="1008876" cy="771477"/>
                <a:chOff x="6170443" y="1736957"/>
                <a:chExt cx="1008876" cy="771477"/>
              </a:xfrm>
            </p:grpSpPr>
            <p:pic>
              <p:nvPicPr>
                <p:cNvPr id="74" name="Object 13">
                  <a:extLst>
                    <a:ext uri="{FF2B5EF4-FFF2-40B4-BE49-F238E27FC236}">
                      <a16:creationId xmlns:a16="http://schemas.microsoft.com/office/drawing/2014/main" id="{2C45E0BF-1C35-4624-B464-0877C93A48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0443" y="1736957"/>
                  <a:ext cx="1008876" cy="771477"/>
                </a:xfrm>
                <a:prstGeom prst="rect">
                  <a:avLst/>
                </a:prstGeom>
              </p:spPr>
            </p:pic>
          </p:grpSp>
          <p:sp>
            <p:nvSpPr>
              <p:cNvPr id="73" name="Object 16">
                <a:extLst>
                  <a:ext uri="{FF2B5EF4-FFF2-40B4-BE49-F238E27FC236}">
                    <a16:creationId xmlns:a16="http://schemas.microsoft.com/office/drawing/2014/main" id="{EB834325-7B43-40A0-AD6A-E46149941963}"/>
                  </a:ext>
                </a:extLst>
              </p:cNvPr>
              <p:cNvSpPr txBox="1"/>
              <p:nvPr/>
            </p:nvSpPr>
            <p:spPr>
              <a:xfrm>
                <a:off x="6170446" y="1699249"/>
                <a:ext cx="1015103" cy="85266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200" kern="0" spc="400" dirty="0">
                    <a:solidFill>
                      <a:srgbClr val="C3B000"/>
                    </a:solidFill>
                    <a:latin typeface="둥근모꼴" pitchFamily="34" charset="0"/>
                    <a:cs typeface="둥근모꼴" pitchFamily="34" charset="0"/>
                  </a:rPr>
                  <a:t>03</a:t>
                </a:r>
                <a:endParaRPr lang="en-US" sz="1100" dirty="0">
                  <a:solidFill>
                    <a:srgbClr val="C3B000"/>
                  </a:solidFill>
                </a:endParaRPr>
              </a:p>
            </p:txBody>
          </p:sp>
        </p:grpSp>
        <p:sp>
          <p:nvSpPr>
            <p:cNvPr id="75" name="Object 57">
              <a:extLst>
                <a:ext uri="{FF2B5EF4-FFF2-40B4-BE49-F238E27FC236}">
                  <a16:creationId xmlns:a16="http://schemas.microsoft.com/office/drawing/2014/main" id="{E2966600-40C6-4C1F-AE17-BCF7F9E4EB35}"/>
                </a:ext>
              </a:extLst>
            </p:cNvPr>
            <p:cNvSpPr txBox="1"/>
            <p:nvPr/>
          </p:nvSpPr>
          <p:spPr>
            <a:xfrm>
              <a:off x="6314334" y="3911317"/>
              <a:ext cx="4476191" cy="8619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2400" kern="0" spc="-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에스코어 드림 4 Regular" pitchFamily="34" charset="0"/>
                </a:rPr>
                <a:t>진행 상황</a:t>
              </a:r>
              <a:endParaRPr lang="en-US" altLang="ko-KR" sz="2400" kern="0" spc="-67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EF32A04-98F1-43C2-8130-B59EF7C8A808}"/>
              </a:ext>
            </a:extLst>
          </p:cNvPr>
          <p:cNvGrpSpPr/>
          <p:nvPr/>
        </p:nvGrpSpPr>
        <p:grpSpPr>
          <a:xfrm>
            <a:off x="5433317" y="4718114"/>
            <a:ext cx="5354004" cy="994301"/>
            <a:chOff x="5433317" y="4718114"/>
            <a:chExt cx="5354004" cy="994301"/>
          </a:xfrm>
        </p:grpSpPr>
        <p:grpSp>
          <p:nvGrpSpPr>
            <p:cNvPr id="85" name="그룹 1004">
              <a:extLst>
                <a:ext uri="{FF2B5EF4-FFF2-40B4-BE49-F238E27FC236}">
                  <a16:creationId xmlns:a16="http://schemas.microsoft.com/office/drawing/2014/main" id="{4B4D87BC-B3D6-48AD-837B-004F315CB4D2}"/>
                </a:ext>
              </a:extLst>
            </p:cNvPr>
            <p:cNvGrpSpPr/>
            <p:nvPr/>
          </p:nvGrpSpPr>
          <p:grpSpPr>
            <a:xfrm>
              <a:off x="5433317" y="4718114"/>
              <a:ext cx="751355" cy="631122"/>
              <a:chOff x="6170443" y="1699249"/>
              <a:chExt cx="1015106" cy="852664"/>
            </a:xfrm>
          </p:grpSpPr>
          <p:grpSp>
            <p:nvGrpSpPr>
              <p:cNvPr id="86" name="그룹 1005">
                <a:extLst>
                  <a:ext uri="{FF2B5EF4-FFF2-40B4-BE49-F238E27FC236}">
                    <a16:creationId xmlns:a16="http://schemas.microsoft.com/office/drawing/2014/main" id="{BF670414-D2FD-4388-B3D4-4EDF08591C9C}"/>
                  </a:ext>
                </a:extLst>
              </p:cNvPr>
              <p:cNvGrpSpPr/>
              <p:nvPr/>
            </p:nvGrpSpPr>
            <p:grpSpPr>
              <a:xfrm>
                <a:off x="6170443" y="1736957"/>
                <a:ext cx="1008876" cy="771477"/>
                <a:chOff x="6170443" y="1736957"/>
                <a:chExt cx="1008876" cy="771477"/>
              </a:xfrm>
            </p:grpSpPr>
            <p:pic>
              <p:nvPicPr>
                <p:cNvPr id="90" name="Object 13">
                  <a:extLst>
                    <a:ext uri="{FF2B5EF4-FFF2-40B4-BE49-F238E27FC236}">
                      <a16:creationId xmlns:a16="http://schemas.microsoft.com/office/drawing/2014/main" id="{6164F7B3-D37E-4F33-B60E-99C82DA1E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0443" y="1736957"/>
                  <a:ext cx="1008876" cy="771477"/>
                </a:xfrm>
                <a:prstGeom prst="rect">
                  <a:avLst/>
                </a:prstGeom>
              </p:spPr>
            </p:pic>
          </p:grpSp>
          <p:sp>
            <p:nvSpPr>
              <p:cNvPr id="89" name="Object 16">
                <a:extLst>
                  <a:ext uri="{FF2B5EF4-FFF2-40B4-BE49-F238E27FC236}">
                    <a16:creationId xmlns:a16="http://schemas.microsoft.com/office/drawing/2014/main" id="{2766BC9F-6139-4BEE-9C5E-8D8F6F806D6F}"/>
                  </a:ext>
                </a:extLst>
              </p:cNvPr>
              <p:cNvSpPr txBox="1"/>
              <p:nvPr/>
            </p:nvSpPr>
            <p:spPr>
              <a:xfrm>
                <a:off x="6170446" y="1699249"/>
                <a:ext cx="1015103" cy="85266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200" kern="0" spc="400" dirty="0">
                    <a:solidFill>
                      <a:srgbClr val="C3B000"/>
                    </a:solidFill>
                    <a:latin typeface="둥근모꼴" pitchFamily="34" charset="0"/>
                    <a:cs typeface="둥근모꼴" pitchFamily="34" charset="0"/>
                  </a:rPr>
                  <a:t>04</a:t>
                </a:r>
                <a:endParaRPr lang="en-US" sz="1100" dirty="0">
                  <a:solidFill>
                    <a:srgbClr val="C3B000"/>
                  </a:solidFill>
                </a:endParaRPr>
              </a:p>
            </p:txBody>
          </p:sp>
        </p:grpSp>
        <p:sp>
          <p:nvSpPr>
            <p:cNvPr id="91" name="Object 57">
              <a:extLst>
                <a:ext uri="{FF2B5EF4-FFF2-40B4-BE49-F238E27FC236}">
                  <a16:creationId xmlns:a16="http://schemas.microsoft.com/office/drawing/2014/main" id="{45AA3C60-634E-4C3E-906D-2C6460A8B1F9}"/>
                </a:ext>
              </a:extLst>
            </p:cNvPr>
            <p:cNvSpPr txBox="1"/>
            <p:nvPr/>
          </p:nvSpPr>
          <p:spPr>
            <a:xfrm>
              <a:off x="6311130" y="4850418"/>
              <a:ext cx="4476191" cy="8619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2400" kern="0" spc="-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에스코어 드림 4 Regular" pitchFamily="34" charset="0"/>
                </a:rPr>
                <a:t>향후 계획 </a:t>
              </a:r>
              <a:endParaRPr lang="en-US" altLang="ko-KR" sz="2400" kern="0" spc="-67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923513" y="2542094"/>
            <a:ext cx="302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목</a:t>
            </a:r>
            <a:br>
              <a:rPr lang="en-US" altLang="ko-KR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ko-KR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</a:t>
            </a:r>
          </a:p>
        </p:txBody>
      </p:sp>
      <p:grpSp>
        <p:nvGrpSpPr>
          <p:cNvPr id="76" name="그룹 1018">
            <a:extLst>
              <a:ext uri="{FF2B5EF4-FFF2-40B4-BE49-F238E27FC236}">
                <a16:creationId xmlns:a16="http://schemas.microsoft.com/office/drawing/2014/main" id="{BFEC7CA8-4648-4B27-B0F9-0CD1277C3779}"/>
              </a:ext>
            </a:extLst>
          </p:cNvPr>
          <p:cNvGrpSpPr/>
          <p:nvPr/>
        </p:nvGrpSpPr>
        <p:grpSpPr>
          <a:xfrm>
            <a:off x="1256832" y="958651"/>
            <a:ext cx="697254" cy="164093"/>
            <a:chOff x="1142811" y="776202"/>
            <a:chExt cx="749252" cy="176330"/>
          </a:xfrm>
        </p:grpSpPr>
        <p:grpSp>
          <p:nvGrpSpPr>
            <p:cNvPr id="77" name="그룹 1019">
              <a:extLst>
                <a:ext uri="{FF2B5EF4-FFF2-40B4-BE49-F238E27FC236}">
                  <a16:creationId xmlns:a16="http://schemas.microsoft.com/office/drawing/2014/main" id="{87441CFF-876B-43C9-A9D0-CE16903C0AFA}"/>
                </a:ext>
              </a:extLst>
            </p:cNvPr>
            <p:cNvGrpSpPr/>
            <p:nvPr/>
          </p:nvGrpSpPr>
          <p:grpSpPr>
            <a:xfrm>
              <a:off x="1142811" y="776202"/>
              <a:ext cx="176330" cy="176330"/>
              <a:chOff x="1142811" y="776202"/>
              <a:chExt cx="176330" cy="176330"/>
            </a:xfrm>
          </p:grpSpPr>
          <p:pic>
            <p:nvPicPr>
              <p:cNvPr id="82" name="Object 59">
                <a:extLst>
                  <a:ext uri="{FF2B5EF4-FFF2-40B4-BE49-F238E27FC236}">
                    <a16:creationId xmlns:a16="http://schemas.microsoft.com/office/drawing/2014/main" id="{CF6AABFA-1152-45A7-8F55-46C895794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42811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78" name="그룹 1020">
              <a:extLst>
                <a:ext uri="{FF2B5EF4-FFF2-40B4-BE49-F238E27FC236}">
                  <a16:creationId xmlns:a16="http://schemas.microsoft.com/office/drawing/2014/main" id="{4D56285F-C04F-43DE-BAED-1D3B4A909F39}"/>
                </a:ext>
              </a:extLst>
            </p:cNvPr>
            <p:cNvGrpSpPr/>
            <p:nvPr/>
          </p:nvGrpSpPr>
          <p:grpSpPr>
            <a:xfrm>
              <a:off x="1429273" y="776202"/>
              <a:ext cx="176330" cy="176330"/>
              <a:chOff x="1429273" y="776202"/>
              <a:chExt cx="176330" cy="176330"/>
            </a:xfrm>
          </p:grpSpPr>
          <p:pic>
            <p:nvPicPr>
              <p:cNvPr id="81" name="Object 62">
                <a:extLst>
                  <a:ext uri="{FF2B5EF4-FFF2-40B4-BE49-F238E27FC236}">
                    <a16:creationId xmlns:a16="http://schemas.microsoft.com/office/drawing/2014/main" id="{EF2A66BA-4959-46E5-958C-0A341F543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29273" y="776202"/>
                <a:ext cx="176330" cy="176330"/>
              </a:xfrm>
              <a:prstGeom prst="rect">
                <a:avLst/>
              </a:prstGeom>
            </p:spPr>
          </p:pic>
        </p:grpSp>
        <p:grpSp>
          <p:nvGrpSpPr>
            <p:cNvPr id="79" name="그룹 1021">
              <a:extLst>
                <a:ext uri="{FF2B5EF4-FFF2-40B4-BE49-F238E27FC236}">
                  <a16:creationId xmlns:a16="http://schemas.microsoft.com/office/drawing/2014/main" id="{3C9C6A27-0A12-46DB-BA9B-3026DA395AE3}"/>
                </a:ext>
              </a:extLst>
            </p:cNvPr>
            <p:cNvGrpSpPr/>
            <p:nvPr/>
          </p:nvGrpSpPr>
          <p:grpSpPr>
            <a:xfrm>
              <a:off x="1715734" y="776202"/>
              <a:ext cx="176330" cy="176330"/>
              <a:chOff x="1715734" y="776202"/>
              <a:chExt cx="176330" cy="176330"/>
            </a:xfrm>
          </p:grpSpPr>
          <p:pic>
            <p:nvPicPr>
              <p:cNvPr id="80" name="Object 65">
                <a:extLst>
                  <a:ext uri="{FF2B5EF4-FFF2-40B4-BE49-F238E27FC236}">
                    <a16:creationId xmlns:a16="http://schemas.microsoft.com/office/drawing/2014/main" id="{685E80DE-0FD9-4634-8D66-CF3C6CB0A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15734" y="776202"/>
                <a:ext cx="176330" cy="176330"/>
              </a:xfrm>
              <a:prstGeom prst="rect">
                <a:avLst/>
              </a:prstGeom>
            </p:spPr>
          </p:pic>
        </p:grp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B41DCA7-5CDF-4C75-BEA7-354682CA3D21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8A2469B-20ED-4A71-B288-1A3EA89203D7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E1764AB-5CC8-4772-BC1D-B4BFE1F092EE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7FE1F18-321C-406C-8FFE-2C24CC3E8BF8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십자형 91">
            <a:extLst>
              <a:ext uri="{FF2B5EF4-FFF2-40B4-BE49-F238E27FC236}">
                <a16:creationId xmlns:a16="http://schemas.microsoft.com/office/drawing/2014/main" id="{C12D1E0B-07DF-4CEE-8395-B49D1C0E7D40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3" name="그룹 1002">
            <a:extLst>
              <a:ext uri="{FF2B5EF4-FFF2-40B4-BE49-F238E27FC236}">
                <a16:creationId xmlns:a16="http://schemas.microsoft.com/office/drawing/2014/main" id="{FAEAF9B0-9623-4EE2-9552-C760E13DDE14}"/>
              </a:ext>
            </a:extLst>
          </p:cNvPr>
          <p:cNvGrpSpPr/>
          <p:nvPr/>
        </p:nvGrpSpPr>
        <p:grpSpPr>
          <a:xfrm>
            <a:off x="8405244" y="2554743"/>
            <a:ext cx="3963401" cy="5672880"/>
            <a:chOff x="13048740" y="3926377"/>
            <a:chExt cx="5422915" cy="7761905"/>
          </a:xfrm>
        </p:grpSpPr>
        <p:grpSp>
          <p:nvGrpSpPr>
            <p:cNvPr id="124" name="그룹 1003">
              <a:extLst>
                <a:ext uri="{FF2B5EF4-FFF2-40B4-BE49-F238E27FC236}">
                  <a16:creationId xmlns:a16="http://schemas.microsoft.com/office/drawing/2014/main" id="{B4AE3F51-CAAF-4720-9FF0-79A306EC4D32}"/>
                </a:ext>
              </a:extLst>
            </p:cNvPr>
            <p:cNvGrpSpPr/>
            <p:nvPr/>
          </p:nvGrpSpPr>
          <p:grpSpPr>
            <a:xfrm>
              <a:off x="13048740" y="7604874"/>
              <a:ext cx="4345215" cy="2215579"/>
              <a:chOff x="13048740" y="7604874"/>
              <a:chExt cx="4345215" cy="2215579"/>
            </a:xfrm>
          </p:grpSpPr>
          <p:pic>
            <p:nvPicPr>
              <p:cNvPr id="131" name="Object 6">
                <a:extLst>
                  <a:ext uri="{FF2B5EF4-FFF2-40B4-BE49-F238E27FC236}">
                    <a16:creationId xmlns:a16="http://schemas.microsoft.com/office/drawing/2014/main" id="{BAE43403-F496-406A-82DB-9E8D2A531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929060" y="6520473"/>
                <a:ext cx="8695238" cy="4438095"/>
              </a:xfrm>
              <a:prstGeom prst="rect">
                <a:avLst/>
              </a:prstGeom>
            </p:spPr>
          </p:pic>
          <p:pic>
            <p:nvPicPr>
              <p:cNvPr id="132" name="Object 7">
                <a:extLst>
                  <a:ext uri="{FF2B5EF4-FFF2-40B4-BE49-F238E27FC236}">
                    <a16:creationId xmlns:a16="http://schemas.microsoft.com/office/drawing/2014/main" id="{9DAC16F6-21D5-4CD2-83B0-1C5A45BA2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048740" y="7604874"/>
                <a:ext cx="4345215" cy="2215579"/>
              </a:xfrm>
              <a:prstGeom prst="rect">
                <a:avLst/>
              </a:prstGeom>
            </p:spPr>
          </p:pic>
        </p:grpSp>
        <p:grpSp>
          <p:nvGrpSpPr>
            <p:cNvPr id="125" name="그룹 1004">
              <a:extLst>
                <a:ext uri="{FF2B5EF4-FFF2-40B4-BE49-F238E27FC236}">
                  <a16:creationId xmlns:a16="http://schemas.microsoft.com/office/drawing/2014/main" id="{5C0E5416-F773-4269-8D92-E0B648C1841E}"/>
                </a:ext>
              </a:extLst>
            </p:cNvPr>
            <p:cNvGrpSpPr/>
            <p:nvPr/>
          </p:nvGrpSpPr>
          <p:grpSpPr>
            <a:xfrm>
              <a:off x="13765200" y="6747661"/>
              <a:ext cx="1234664" cy="857213"/>
              <a:chOff x="13765200" y="6747661"/>
              <a:chExt cx="1234664" cy="857213"/>
            </a:xfrm>
          </p:grpSpPr>
          <p:pic>
            <p:nvPicPr>
              <p:cNvPr id="129" name="Object 10">
                <a:extLst>
                  <a:ext uri="{FF2B5EF4-FFF2-40B4-BE49-F238E27FC236}">
                    <a16:creationId xmlns:a16="http://schemas.microsoft.com/office/drawing/2014/main" id="{F81E54A1-AB5D-460B-833F-997147294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169858" y="6321129"/>
                <a:ext cx="2476190" cy="1723810"/>
              </a:xfrm>
              <a:prstGeom prst="rect">
                <a:avLst/>
              </a:prstGeom>
            </p:spPr>
          </p:pic>
          <p:pic>
            <p:nvPicPr>
              <p:cNvPr id="130" name="Object 11">
                <a:extLst>
                  <a:ext uri="{FF2B5EF4-FFF2-40B4-BE49-F238E27FC236}">
                    <a16:creationId xmlns:a16="http://schemas.microsoft.com/office/drawing/2014/main" id="{A19B83FC-9212-4BAC-9E08-8AE413FB7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765200" y="6747661"/>
                <a:ext cx="1234664" cy="857213"/>
              </a:xfrm>
              <a:prstGeom prst="rect">
                <a:avLst/>
              </a:prstGeom>
            </p:spPr>
          </p:pic>
        </p:grpSp>
        <p:grpSp>
          <p:nvGrpSpPr>
            <p:cNvPr id="126" name="그룹 1005">
              <a:extLst>
                <a:ext uri="{FF2B5EF4-FFF2-40B4-BE49-F238E27FC236}">
                  <a16:creationId xmlns:a16="http://schemas.microsoft.com/office/drawing/2014/main" id="{57E41CA0-3BC0-4421-9E77-F6735580FB4C}"/>
                </a:ext>
              </a:extLst>
            </p:cNvPr>
            <p:cNvGrpSpPr/>
            <p:nvPr/>
          </p:nvGrpSpPr>
          <p:grpSpPr>
            <a:xfrm>
              <a:off x="13071655" y="3926377"/>
              <a:ext cx="5400000" cy="7761905"/>
              <a:chOff x="13071655" y="3926377"/>
              <a:chExt cx="5400000" cy="7761905"/>
            </a:xfrm>
          </p:grpSpPr>
          <p:pic>
            <p:nvPicPr>
              <p:cNvPr id="127" name="Object 14">
                <a:extLst>
                  <a:ext uri="{FF2B5EF4-FFF2-40B4-BE49-F238E27FC236}">
                    <a16:creationId xmlns:a16="http://schemas.microsoft.com/office/drawing/2014/main" id="{7C03F273-F806-4554-A100-E6E4A8F31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071655" y="3926377"/>
                <a:ext cx="5400000" cy="7761905"/>
              </a:xfrm>
              <a:prstGeom prst="rect">
                <a:avLst/>
              </a:prstGeom>
            </p:spPr>
          </p:pic>
          <p:pic>
            <p:nvPicPr>
              <p:cNvPr id="128" name="Object 15">
                <a:extLst>
                  <a:ext uri="{FF2B5EF4-FFF2-40B4-BE49-F238E27FC236}">
                    <a16:creationId xmlns:a16="http://schemas.microsoft.com/office/drawing/2014/main" id="{ACAA89F3-241A-4A0D-8F45-63B0116EC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349491" y="5832873"/>
                <a:ext cx="2695644" cy="3877396"/>
              </a:xfrm>
              <a:prstGeom prst="rect">
                <a:avLst/>
              </a:prstGeom>
            </p:spPr>
          </p:pic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7CC3BCF9-28F5-4FA6-90CD-D8C96EB3D87D}"/>
              </a:ext>
            </a:extLst>
          </p:cNvPr>
          <p:cNvSpPr txBox="1"/>
          <p:nvPr/>
        </p:nvSpPr>
        <p:spPr>
          <a:xfrm>
            <a:off x="1879167" y="2494609"/>
            <a:ext cx="302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n w="2540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목</a:t>
            </a:r>
            <a:br>
              <a:rPr lang="en-US" altLang="ko-KR" sz="7200" b="1" dirty="0">
                <a:ln w="2540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ko-KR" altLang="en-US" sz="7200" b="1" dirty="0">
                <a:ln w="2540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5EF77-A6CD-42D4-98D5-8377702CA5CC}"/>
              </a:ext>
            </a:extLst>
          </p:cNvPr>
          <p:cNvSpPr txBox="1"/>
          <p:nvPr/>
        </p:nvSpPr>
        <p:spPr>
          <a:xfrm>
            <a:off x="8489056" y="4666509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            int </a:t>
            </a: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tmp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= map…</a:t>
            </a:r>
          </a:p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            map[</a:t>
            </a: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now.r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][</a:t>
            </a: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now.c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…</a:t>
            </a:r>
          </a:p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              </a:t>
            </a: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prev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= </a:t>
            </a: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tmp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;</a:t>
            </a:r>
          </a:p>
          <a:p>
            <a:endParaRPr lang="en-US" altLang="ko-KR" sz="500" dirty="0">
              <a:solidFill>
                <a:schemeClr val="bg1">
                  <a:lumMod val="50000"/>
                </a:schemeClr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0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D0ECB58-40B6-4C40-81FE-264F8869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497"/>
            <a:ext cx="12192000" cy="3150441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F82E70FA-D538-46C8-8AA9-704CBD169DC7}"/>
              </a:ext>
            </a:extLst>
          </p:cNvPr>
          <p:cNvGrpSpPr/>
          <p:nvPr/>
        </p:nvGrpSpPr>
        <p:grpSpPr>
          <a:xfrm>
            <a:off x="0" y="4757033"/>
            <a:ext cx="12192000" cy="2109601"/>
            <a:chOff x="0" y="4757033"/>
            <a:chExt cx="12192000" cy="2109601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05A2822B-B0D6-43F5-97E0-EA7B0F78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757033"/>
              <a:ext cx="12192000" cy="2109601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936E42B-25DF-4C24-B642-DD0FBC3A5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956374"/>
              <a:ext cx="12192000" cy="1850931"/>
            </a:xfrm>
            <a:prstGeom prst="rect">
              <a:avLst/>
            </a:prstGeom>
          </p:spPr>
        </p:pic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DACC5CD0-98AE-4B4C-8254-D59295A5B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05" y="3984351"/>
            <a:ext cx="1207003" cy="120700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C5FCF3D0-71CA-4EA7-96A5-1823014979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" y="4050717"/>
            <a:ext cx="1207003" cy="1207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40" name="Object 40"/>
          <p:cNvSpPr txBox="1"/>
          <p:nvPr/>
        </p:nvSpPr>
        <p:spPr>
          <a:xfrm>
            <a:off x="9561678" y="2798069"/>
            <a:ext cx="820149" cy="5843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67" dirty="0">
                <a:solidFill>
                  <a:srgbClr val="F8F8F8"/>
                </a:solidFill>
                <a:latin typeface="에스코어 드림 8 Heavy" pitchFamily="34" charset="0"/>
                <a:cs typeface="에스코어 드림 8 Heavy" pitchFamily="34" charset="0"/>
              </a:rPr>
              <a:t>사회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252429" y="-1990505"/>
            <a:ext cx="20871387" cy="11186461"/>
            <a:chOff x="6617834" y="4536927"/>
            <a:chExt cx="34419048" cy="18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17834" y="4536927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22595" y="9005339"/>
              <a:ext cx="17209525" cy="92190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4263291" y="46029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67680" y="-3782893"/>
              <a:ext cx="17190477" cy="657143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1256975" y="882914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571033" y="759688"/>
            <a:ext cx="187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기획 의도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ACA92EA-01F9-4490-B784-67E5A5D43DEF}"/>
              </a:ext>
            </a:extLst>
          </p:cNvPr>
          <p:cNvGrpSpPr/>
          <p:nvPr/>
        </p:nvGrpSpPr>
        <p:grpSpPr>
          <a:xfrm>
            <a:off x="5437940" y="329308"/>
            <a:ext cx="7042031" cy="4256127"/>
            <a:chOff x="5437940" y="329308"/>
            <a:chExt cx="7042031" cy="425612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841A103-13BF-49B6-A6E2-1A6F7CF957DE}"/>
                </a:ext>
              </a:extLst>
            </p:cNvPr>
            <p:cNvSpPr/>
            <p:nvPr/>
          </p:nvSpPr>
          <p:spPr>
            <a:xfrm>
              <a:off x="5437940" y="336984"/>
              <a:ext cx="6428065" cy="4248451"/>
            </a:xfrm>
            <a:prstGeom prst="roundRect">
              <a:avLst>
                <a:gd name="adj" fmla="val 6193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889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1771080-2295-41FB-A3DD-0D835990065F}"/>
                </a:ext>
              </a:extLst>
            </p:cNvPr>
            <p:cNvGrpSpPr/>
            <p:nvPr/>
          </p:nvGrpSpPr>
          <p:grpSpPr>
            <a:xfrm>
              <a:off x="5437940" y="329308"/>
              <a:ext cx="6430429" cy="708890"/>
              <a:chOff x="5368490" y="228799"/>
              <a:chExt cx="6430429" cy="432122"/>
            </a:xfrm>
            <a:solidFill>
              <a:schemeClr val="bg1">
                <a:lumMod val="65000"/>
              </a:schemeClr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B3BA6DF-BF06-4454-BF26-21D55AA9BD9C}"/>
                  </a:ext>
                </a:extLst>
              </p:cNvPr>
              <p:cNvSpPr/>
              <p:nvPr/>
            </p:nvSpPr>
            <p:spPr>
              <a:xfrm>
                <a:off x="5368490" y="380651"/>
                <a:ext cx="6428065" cy="28027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39700" dist="76200" dir="3420000" sx="102000" sy="102000" algn="t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47D1EF93-A3AB-4D0E-B514-183B9782E913}"/>
                  </a:ext>
                </a:extLst>
              </p:cNvPr>
              <p:cNvSpPr/>
              <p:nvPr/>
            </p:nvSpPr>
            <p:spPr>
              <a:xfrm>
                <a:off x="5370854" y="228799"/>
                <a:ext cx="6428065" cy="335000"/>
              </a:xfrm>
              <a:prstGeom prst="roundRect">
                <a:avLst>
                  <a:gd name="adj" fmla="val 42701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E1612EC-2245-4525-91CE-ED5D7DC3DAB1}"/>
                </a:ext>
              </a:extLst>
            </p:cNvPr>
            <p:cNvSpPr/>
            <p:nvPr/>
          </p:nvSpPr>
          <p:spPr>
            <a:xfrm>
              <a:off x="10559271" y="663086"/>
              <a:ext cx="256640" cy="45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AC7A769-B76B-4066-98BF-35C6826B9913}"/>
                </a:ext>
              </a:extLst>
            </p:cNvPr>
            <p:cNvGrpSpPr/>
            <p:nvPr/>
          </p:nvGrpSpPr>
          <p:grpSpPr>
            <a:xfrm>
              <a:off x="10980352" y="550010"/>
              <a:ext cx="266795" cy="253308"/>
              <a:chOff x="9919828" y="891324"/>
              <a:chExt cx="243572" cy="231259"/>
            </a:xfrm>
            <a:solidFill>
              <a:schemeClr val="bg1">
                <a:lumMod val="65000"/>
              </a:schemeClr>
            </a:solidFill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960216D-C94B-46F2-87C5-B222A44E2BE9}"/>
                  </a:ext>
                </a:extLst>
              </p:cNvPr>
              <p:cNvSpPr/>
              <p:nvPr/>
            </p:nvSpPr>
            <p:spPr>
              <a:xfrm>
                <a:off x="9919828" y="945644"/>
                <a:ext cx="186962" cy="176939"/>
              </a:xfrm>
              <a:prstGeom prst="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0BBC076-6DEE-4866-9FC3-E3EB91DEC969}"/>
                  </a:ext>
                </a:extLst>
              </p:cNvPr>
              <p:cNvSpPr/>
              <p:nvPr/>
            </p:nvSpPr>
            <p:spPr>
              <a:xfrm>
                <a:off x="9976438" y="891324"/>
                <a:ext cx="186962" cy="176939"/>
              </a:xfrm>
              <a:prstGeom prst="rect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3" name="십자형 92">
              <a:extLst>
                <a:ext uri="{FF2B5EF4-FFF2-40B4-BE49-F238E27FC236}">
                  <a16:creationId xmlns:a16="http://schemas.microsoft.com/office/drawing/2014/main" id="{CCCEC57B-6738-4D00-950F-4899473FC283}"/>
                </a:ext>
              </a:extLst>
            </p:cNvPr>
            <p:cNvSpPr/>
            <p:nvPr/>
          </p:nvSpPr>
          <p:spPr>
            <a:xfrm rot="2700000">
              <a:off x="11379026" y="533622"/>
              <a:ext cx="316675" cy="316675"/>
            </a:xfrm>
            <a:prstGeom prst="plus">
              <a:avLst>
                <a:gd name="adj" fmla="val 435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0966CA-AAF9-49C3-9501-C23886B878A6}"/>
                </a:ext>
              </a:extLst>
            </p:cNvPr>
            <p:cNvSpPr txBox="1"/>
            <p:nvPr/>
          </p:nvSpPr>
          <p:spPr>
            <a:xfrm>
              <a:off x="5637120" y="472942"/>
              <a:ext cx="44406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청소년이 뽑은 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2020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년 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10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대 뉴스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7198C54-8D01-44A8-8666-58D80EA41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641645" y="1314835"/>
              <a:ext cx="6066970" cy="2858079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E437DB4-F9B6-4A8D-BBE6-1460DEBEAC3B}"/>
                </a:ext>
              </a:extLst>
            </p:cNvPr>
            <p:cNvSpPr txBox="1"/>
            <p:nvPr/>
          </p:nvSpPr>
          <p:spPr>
            <a:xfrm>
              <a:off x="10150336" y="4215837"/>
              <a:ext cx="2329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>
                      <a:lumMod val="6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둥근모꼴" panose="020B0500000000000000" pitchFamily="50" charset="-127"/>
                </a:rPr>
                <a:t>자료출처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둥근모꼴" panose="020B0500000000000000" pitchFamily="50" charset="-127"/>
                </a:rPr>
                <a:t>-</a:t>
              </a:r>
              <a:r>
                <a:rPr lang="ko-KR" altLang="en-US" sz="1200" dirty="0" err="1">
                  <a:solidFill>
                    <a:schemeClr val="bg1">
                      <a:lumMod val="6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둥근모꼴" panose="020B0500000000000000" pitchFamily="50" charset="-127"/>
                </a:rPr>
                <a:t>에듀인뉴스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8DE9D59-9328-4260-8C62-FA1C50AF33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416635">
            <a:off x="1199542" y="1765592"/>
            <a:ext cx="4138253" cy="5972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0D70232-EC67-450A-952D-FFAB596D510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23116">
            <a:off x="1068789" y="2571122"/>
            <a:ext cx="4255641" cy="4465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9598DE-3DE1-4C45-B19A-E9F57AA8E5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72853" y="3354575"/>
            <a:ext cx="3639092" cy="244583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413A41-7ACC-455C-911F-F4CA6FE9630F}"/>
              </a:ext>
            </a:extLst>
          </p:cNvPr>
          <p:cNvSpPr txBox="1"/>
          <p:nvPr/>
        </p:nvSpPr>
        <p:spPr>
          <a:xfrm>
            <a:off x="3766365" y="5849393"/>
            <a:ext cx="232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둥근모꼴" panose="020B0500000000000000" pitchFamily="50" charset="-127"/>
              </a:rPr>
              <a:t>자료출처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둥근모꼴" panose="020B0500000000000000" pitchFamily="50" charset="-127"/>
              </a:rPr>
              <a:t>-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둥근모꼴" panose="020B0500000000000000" pitchFamily="50" charset="-127"/>
              </a:rPr>
              <a:t>시빅뉴스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둥근모꼴" panose="020B05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F8B183F-756A-4FCA-AEC5-BB0C14E7A140}"/>
              </a:ext>
            </a:extLst>
          </p:cNvPr>
          <p:cNvGrpSpPr/>
          <p:nvPr/>
        </p:nvGrpSpPr>
        <p:grpSpPr>
          <a:xfrm>
            <a:off x="5813375" y="4907507"/>
            <a:ext cx="5026282" cy="703983"/>
            <a:chOff x="5813375" y="4907507"/>
            <a:chExt cx="5026282" cy="70398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91877D-D801-4F2B-A354-1623F6E04FAD}"/>
                </a:ext>
              </a:extLst>
            </p:cNvPr>
            <p:cNvSpPr txBox="1"/>
            <p:nvPr/>
          </p:nvSpPr>
          <p:spPr>
            <a:xfrm>
              <a:off x="5813375" y="5149825"/>
              <a:ext cx="48004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COVID-19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 </a:t>
              </a:r>
              <a:r>
                <a:rPr lang="ko-KR" altLang="en-US" sz="2400" dirty="0" err="1">
                  <a:solidFill>
                    <a:srgbClr val="3F83F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비대면</a:t>
              </a:r>
              <a:r>
                <a:rPr lang="ko-KR" altLang="en-US" sz="2400" dirty="0">
                  <a:solidFill>
                    <a:srgbClr val="3F83F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공부 플랫폼</a:t>
              </a:r>
            </a:p>
          </p:txBody>
        </p:sp>
        <p:sp>
          <p:nvSpPr>
            <p:cNvPr id="42" name="화살표: 위쪽 41">
              <a:extLst>
                <a:ext uri="{FF2B5EF4-FFF2-40B4-BE49-F238E27FC236}">
                  <a16:creationId xmlns:a16="http://schemas.microsoft.com/office/drawing/2014/main" id="{FCBF47ED-325E-4AD5-89BC-FAC3392207C2}"/>
                </a:ext>
              </a:extLst>
            </p:cNvPr>
            <p:cNvSpPr/>
            <p:nvPr/>
          </p:nvSpPr>
          <p:spPr>
            <a:xfrm>
              <a:off x="10477251" y="4907507"/>
              <a:ext cx="362406" cy="605919"/>
            </a:xfrm>
            <a:prstGeom prst="upArrow">
              <a:avLst/>
            </a:prstGeom>
            <a:solidFill>
              <a:srgbClr val="3F8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91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D0ECB58-40B6-4C40-81FE-264F8869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497"/>
            <a:ext cx="12192000" cy="3150441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F82E70FA-D538-46C8-8AA9-704CBD169DC7}"/>
              </a:ext>
            </a:extLst>
          </p:cNvPr>
          <p:cNvGrpSpPr/>
          <p:nvPr/>
        </p:nvGrpSpPr>
        <p:grpSpPr>
          <a:xfrm>
            <a:off x="0" y="4757033"/>
            <a:ext cx="12192000" cy="2109601"/>
            <a:chOff x="0" y="4757033"/>
            <a:chExt cx="12192000" cy="2109601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05A2822B-B0D6-43F5-97E0-EA7B0F78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757033"/>
              <a:ext cx="12192000" cy="2109601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936E42B-25DF-4C24-B642-DD0FBC3A5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956374"/>
              <a:ext cx="12192000" cy="1850931"/>
            </a:xfrm>
            <a:prstGeom prst="rect">
              <a:avLst/>
            </a:prstGeom>
          </p:spPr>
        </p:pic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DACC5CD0-98AE-4B4C-8254-D59295A5B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05" y="3984351"/>
            <a:ext cx="1207003" cy="120700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C5FCF3D0-71CA-4EA7-96A5-1823014979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" y="4050717"/>
            <a:ext cx="1207003" cy="1207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40" name="Object 40"/>
          <p:cNvSpPr txBox="1"/>
          <p:nvPr/>
        </p:nvSpPr>
        <p:spPr>
          <a:xfrm>
            <a:off x="9561678" y="2798069"/>
            <a:ext cx="820149" cy="5843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67" dirty="0">
                <a:solidFill>
                  <a:srgbClr val="F8F8F8"/>
                </a:solidFill>
                <a:latin typeface="에스코어 드림 8 Heavy" pitchFamily="34" charset="0"/>
                <a:cs typeface="에스코어 드림 8 Heavy" pitchFamily="34" charset="0"/>
              </a:rPr>
              <a:t>사회</a:t>
            </a:r>
            <a:endParaRPr lang="en-US" sz="12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-4263291" y="46029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67680" y="-3782893"/>
              <a:ext cx="17190477" cy="657143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1256975" y="882914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571033" y="759688"/>
            <a:ext cx="187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기획 의도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252429" y="-1990505"/>
            <a:ext cx="20871387" cy="11186461"/>
            <a:chOff x="6617834" y="4536927"/>
            <a:chExt cx="34419048" cy="18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17834" y="4536927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22595" y="9005339"/>
              <a:ext cx="17209525" cy="9219049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086EFB-8267-4158-8EA4-648C2ADD00EE}"/>
              </a:ext>
            </a:extLst>
          </p:cNvPr>
          <p:cNvGrpSpPr/>
          <p:nvPr/>
        </p:nvGrpSpPr>
        <p:grpSpPr>
          <a:xfrm>
            <a:off x="6241893" y="4956695"/>
            <a:ext cx="4800466" cy="703983"/>
            <a:chOff x="6241893" y="4956695"/>
            <a:chExt cx="4800466" cy="70398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91877D-D801-4F2B-A354-1623F6E04FAD}"/>
                </a:ext>
              </a:extLst>
            </p:cNvPr>
            <p:cNvSpPr txBox="1"/>
            <p:nvPr/>
          </p:nvSpPr>
          <p:spPr>
            <a:xfrm>
              <a:off x="6241893" y="5199013"/>
              <a:ext cx="48004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3F83F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메타버스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와 같은 컨텐츠 산업</a:t>
              </a:r>
              <a:endParaRPr lang="ko-KR" altLang="en-US" sz="2400" dirty="0">
                <a:solidFill>
                  <a:srgbClr val="3F83F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2" name="화살표: 위쪽 41">
              <a:extLst>
                <a:ext uri="{FF2B5EF4-FFF2-40B4-BE49-F238E27FC236}">
                  <a16:creationId xmlns:a16="http://schemas.microsoft.com/office/drawing/2014/main" id="{FCBF47ED-325E-4AD5-89BC-FAC3392207C2}"/>
                </a:ext>
              </a:extLst>
            </p:cNvPr>
            <p:cNvSpPr/>
            <p:nvPr/>
          </p:nvSpPr>
          <p:spPr>
            <a:xfrm>
              <a:off x="10143929" y="4956695"/>
              <a:ext cx="362406" cy="605919"/>
            </a:xfrm>
            <a:prstGeom prst="upArrow">
              <a:avLst/>
            </a:prstGeom>
            <a:solidFill>
              <a:srgbClr val="3F8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101FCC0-4751-4C2B-AA6B-D7AAA558E6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421876">
            <a:off x="1242785" y="1707567"/>
            <a:ext cx="3992593" cy="4980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E1DF485-AD8D-489B-8853-97090EB81A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77195" y="2281412"/>
            <a:ext cx="2450107" cy="5524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62FA0E5-90E2-402D-B3AA-FF1C9E7581C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16017" y="3009138"/>
            <a:ext cx="3857894" cy="237947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F5583F-1A8C-4A6C-80C7-CA632BCD3E5F}"/>
              </a:ext>
            </a:extLst>
          </p:cNvPr>
          <p:cNvSpPr txBox="1"/>
          <p:nvPr/>
        </p:nvSpPr>
        <p:spPr>
          <a:xfrm>
            <a:off x="2000929" y="5497545"/>
            <a:ext cx="2688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순천향대 신입생 환영회</a:t>
            </a:r>
          </a:p>
        </p:txBody>
      </p:sp>
      <p:grpSp>
        <p:nvGrpSpPr>
          <p:cNvPr id="91" name="그룹 1017">
            <a:extLst>
              <a:ext uri="{FF2B5EF4-FFF2-40B4-BE49-F238E27FC236}">
                <a16:creationId xmlns:a16="http://schemas.microsoft.com/office/drawing/2014/main" id="{97F1298A-8888-4927-BE8B-E666C7B2B319}"/>
              </a:ext>
            </a:extLst>
          </p:cNvPr>
          <p:cNvGrpSpPr/>
          <p:nvPr/>
        </p:nvGrpSpPr>
        <p:grpSpPr>
          <a:xfrm>
            <a:off x="-4263291" y="460294"/>
            <a:ext cx="20848285" cy="1442269"/>
            <a:chOff x="47191" y="-4005893"/>
            <a:chExt cx="34380952" cy="1314286"/>
          </a:xfrm>
        </p:grpSpPr>
        <p:pic>
          <p:nvPicPr>
            <p:cNvPr id="94" name="Object 52">
              <a:extLst>
                <a:ext uri="{FF2B5EF4-FFF2-40B4-BE49-F238E27FC236}">
                  <a16:creationId xmlns:a16="http://schemas.microsoft.com/office/drawing/2014/main" id="{72E13C39-BC8E-4B50-B9C8-37850FDF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95" name="Object 53">
              <a:extLst>
                <a:ext uri="{FF2B5EF4-FFF2-40B4-BE49-F238E27FC236}">
                  <a16:creationId xmlns:a16="http://schemas.microsoft.com/office/drawing/2014/main" id="{D30EA172-6F16-45C0-9843-1DBB58B5D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67680" y="-3782893"/>
              <a:ext cx="17190477" cy="657143"/>
            </a:xfrm>
            <a:prstGeom prst="rect">
              <a:avLst/>
            </a:prstGeom>
          </p:spPr>
        </p:pic>
      </p:grpSp>
      <p:grpSp>
        <p:nvGrpSpPr>
          <p:cNvPr id="96" name="그룹 1005">
            <a:extLst>
              <a:ext uri="{FF2B5EF4-FFF2-40B4-BE49-F238E27FC236}">
                <a16:creationId xmlns:a16="http://schemas.microsoft.com/office/drawing/2014/main" id="{F7DE3BB2-67F9-433B-9E89-C3BD94476030}"/>
              </a:ext>
            </a:extLst>
          </p:cNvPr>
          <p:cNvGrpSpPr/>
          <p:nvPr/>
        </p:nvGrpSpPr>
        <p:grpSpPr>
          <a:xfrm rot="511984">
            <a:off x="1241735" y="882914"/>
            <a:ext cx="370110" cy="356594"/>
            <a:chOff x="3536585" y="1372288"/>
            <a:chExt cx="991051" cy="954862"/>
          </a:xfrm>
        </p:grpSpPr>
        <p:pic>
          <p:nvPicPr>
            <p:cNvPr id="97" name="Object 15">
              <a:extLst>
                <a:ext uri="{FF2B5EF4-FFF2-40B4-BE49-F238E27FC236}">
                  <a16:creationId xmlns:a16="http://schemas.microsoft.com/office/drawing/2014/main" id="{8DD63785-59E4-4A8E-A794-776212F59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3080D40-BCF5-45AB-84E5-27985DCFBF89}"/>
              </a:ext>
            </a:extLst>
          </p:cNvPr>
          <p:cNvSpPr txBox="1"/>
          <p:nvPr/>
        </p:nvSpPr>
        <p:spPr>
          <a:xfrm>
            <a:off x="1555793" y="759688"/>
            <a:ext cx="187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기획 의도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C9329AF-7070-475A-931A-256A5E5ED9D4}"/>
              </a:ext>
            </a:extLst>
          </p:cNvPr>
          <p:cNvGrpSpPr/>
          <p:nvPr/>
        </p:nvGrpSpPr>
        <p:grpSpPr>
          <a:xfrm>
            <a:off x="5598576" y="195652"/>
            <a:ext cx="7042031" cy="4256127"/>
            <a:chOff x="7134676" y="-2767997"/>
            <a:chExt cx="7042031" cy="4256127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B59C00C-EAE8-4612-9E36-5A44D281043B}"/>
                </a:ext>
              </a:extLst>
            </p:cNvPr>
            <p:cNvGrpSpPr/>
            <p:nvPr/>
          </p:nvGrpSpPr>
          <p:grpSpPr>
            <a:xfrm>
              <a:off x="7134676" y="-2767997"/>
              <a:ext cx="7042031" cy="4256127"/>
              <a:chOff x="5437940" y="329308"/>
              <a:chExt cx="7042031" cy="4256127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31878041-E38C-4E51-8F87-507D86D9180E}"/>
                  </a:ext>
                </a:extLst>
              </p:cNvPr>
              <p:cNvSpPr/>
              <p:nvPr/>
            </p:nvSpPr>
            <p:spPr>
              <a:xfrm>
                <a:off x="5437940" y="336984"/>
                <a:ext cx="6428065" cy="4248451"/>
              </a:xfrm>
              <a:prstGeom prst="roundRect">
                <a:avLst>
                  <a:gd name="adj" fmla="val 619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889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0B94BCF-8246-4520-B9B1-DA32B78AE4A0}"/>
                  </a:ext>
                </a:extLst>
              </p:cNvPr>
              <p:cNvGrpSpPr/>
              <p:nvPr/>
            </p:nvGrpSpPr>
            <p:grpSpPr>
              <a:xfrm>
                <a:off x="5437940" y="329308"/>
                <a:ext cx="6430429" cy="708890"/>
                <a:chOff x="5368490" y="228799"/>
                <a:chExt cx="6430429" cy="432122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2CE1BFE9-28EC-42AD-B1D0-323CC65764C4}"/>
                    </a:ext>
                  </a:extLst>
                </p:cNvPr>
                <p:cNvSpPr/>
                <p:nvPr/>
              </p:nvSpPr>
              <p:spPr>
                <a:xfrm>
                  <a:off x="5368490" y="380651"/>
                  <a:ext cx="6428065" cy="28027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139700" dist="76200" dir="3420000" sx="102000" sy="102000" algn="t" rotWithShape="0">
                    <a:prstClr val="black">
                      <a:alpha val="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5F08AD8E-1EB4-4677-8DAD-F7448C21D211}"/>
                    </a:ext>
                  </a:extLst>
                </p:cNvPr>
                <p:cNvSpPr/>
                <p:nvPr/>
              </p:nvSpPr>
              <p:spPr>
                <a:xfrm>
                  <a:off x="5370854" y="228799"/>
                  <a:ext cx="6428065" cy="335000"/>
                </a:xfrm>
                <a:prstGeom prst="roundRect">
                  <a:avLst>
                    <a:gd name="adj" fmla="val 42701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5032D90-508F-4BA7-A3CF-7D0C0F41A9F9}"/>
                  </a:ext>
                </a:extLst>
              </p:cNvPr>
              <p:cNvSpPr/>
              <p:nvPr/>
            </p:nvSpPr>
            <p:spPr>
              <a:xfrm>
                <a:off x="10559271" y="663086"/>
                <a:ext cx="256640" cy="458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A6D81020-1036-4996-8229-C4843E2B7992}"/>
                  </a:ext>
                </a:extLst>
              </p:cNvPr>
              <p:cNvGrpSpPr/>
              <p:nvPr/>
            </p:nvGrpSpPr>
            <p:grpSpPr>
              <a:xfrm>
                <a:off x="10980352" y="550010"/>
                <a:ext cx="266795" cy="253308"/>
                <a:chOff x="9919828" y="891324"/>
                <a:chExt cx="243572" cy="231259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11F7CC38-E6B6-4327-9A8A-500FAE022B88}"/>
                    </a:ext>
                  </a:extLst>
                </p:cNvPr>
                <p:cNvSpPr/>
                <p:nvPr/>
              </p:nvSpPr>
              <p:spPr>
                <a:xfrm>
                  <a:off x="9919828" y="945644"/>
                  <a:ext cx="186962" cy="176939"/>
                </a:xfrm>
                <a:prstGeom prst="rect">
                  <a:avLst/>
                </a:prstGeom>
                <a:grp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DE5C41BD-7F50-472F-9942-97AB0634FB33}"/>
                    </a:ext>
                  </a:extLst>
                </p:cNvPr>
                <p:cNvSpPr/>
                <p:nvPr/>
              </p:nvSpPr>
              <p:spPr>
                <a:xfrm>
                  <a:off x="9976438" y="891324"/>
                  <a:ext cx="186962" cy="176939"/>
                </a:xfrm>
                <a:prstGeom prst="rect">
                  <a:avLst/>
                </a:prstGeom>
                <a:grp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7" name="십자형 76">
                <a:extLst>
                  <a:ext uri="{FF2B5EF4-FFF2-40B4-BE49-F238E27FC236}">
                    <a16:creationId xmlns:a16="http://schemas.microsoft.com/office/drawing/2014/main" id="{09A0AA0F-ECB6-417B-9432-C29D2957F10B}"/>
                  </a:ext>
                </a:extLst>
              </p:cNvPr>
              <p:cNvSpPr/>
              <p:nvPr/>
            </p:nvSpPr>
            <p:spPr>
              <a:xfrm rot="2700000">
                <a:off x="11379026" y="533622"/>
                <a:ext cx="316675" cy="316675"/>
              </a:xfrm>
              <a:prstGeom prst="plus">
                <a:avLst>
                  <a:gd name="adj" fmla="val 4358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107FD6D-33EC-4D09-A953-5CA945E07B1C}"/>
                  </a:ext>
                </a:extLst>
              </p:cNvPr>
              <p:cNvSpPr txBox="1"/>
              <p:nvPr/>
            </p:nvSpPr>
            <p:spPr>
              <a:xfrm>
                <a:off x="5637120" y="472942"/>
                <a:ext cx="44406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메타버스 관련 시장 규모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E797056-2253-4A88-8E99-D737C6C0A1CF}"/>
                  </a:ext>
                </a:extLst>
              </p:cNvPr>
              <p:cNvSpPr txBox="1"/>
              <p:nvPr/>
            </p:nvSpPr>
            <p:spPr>
              <a:xfrm>
                <a:off x="10150336" y="4215837"/>
                <a:ext cx="2329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bg1">
                        <a:lumMod val="6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둥근모꼴" panose="020B0500000000000000" pitchFamily="50" charset="-127"/>
                  </a:rPr>
                  <a:t>자료출처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둥근모꼴" panose="020B0500000000000000" pitchFamily="50" charset="-127"/>
                  </a:rPr>
                  <a:t>-</a:t>
                </a:r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둥근모꼴" panose="020B0500000000000000" pitchFamily="50" charset="-127"/>
                  </a:rPr>
                  <a:t>매일경제</a:t>
                </a:r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4C838E85-0C2D-4CE6-9F65-A0DC31AE8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40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66349" y="-1977684"/>
              <a:ext cx="4555618" cy="303847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DAA9A76-BED4-44AE-8B3A-B3EE2F295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2252960" y="-1912820"/>
              <a:ext cx="1124710" cy="361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997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D0ECB58-40B6-4C40-81FE-264F8869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497"/>
            <a:ext cx="12192000" cy="3150441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F82E70FA-D538-46C8-8AA9-704CBD169DC7}"/>
              </a:ext>
            </a:extLst>
          </p:cNvPr>
          <p:cNvGrpSpPr/>
          <p:nvPr/>
        </p:nvGrpSpPr>
        <p:grpSpPr>
          <a:xfrm>
            <a:off x="0" y="4757033"/>
            <a:ext cx="12192000" cy="2109601"/>
            <a:chOff x="0" y="4757033"/>
            <a:chExt cx="12192000" cy="2109601"/>
          </a:xfrm>
        </p:grpSpPr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05A2822B-B0D6-43F5-97E0-EA7B0F78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757033"/>
              <a:ext cx="12192000" cy="2109601"/>
            </a:xfrm>
            <a:prstGeom prst="rect">
              <a:avLst/>
            </a:prstGeom>
          </p:spPr>
        </p:pic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F936E42B-25DF-4C24-B642-DD0FBC3A5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4956374"/>
              <a:ext cx="12192000" cy="1850931"/>
            </a:xfrm>
            <a:prstGeom prst="rect">
              <a:avLst/>
            </a:prstGeom>
          </p:spPr>
        </p:pic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DACC5CD0-98AE-4B4C-8254-D59295A5B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05" y="3984351"/>
            <a:ext cx="1207003" cy="120700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C5FCF3D0-71CA-4EA7-96A5-1823014979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" y="4050717"/>
            <a:ext cx="1207003" cy="1207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40" name="Object 40"/>
          <p:cNvSpPr txBox="1"/>
          <p:nvPr/>
        </p:nvSpPr>
        <p:spPr>
          <a:xfrm>
            <a:off x="9561678" y="2798069"/>
            <a:ext cx="820149" cy="5843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67" dirty="0">
                <a:solidFill>
                  <a:srgbClr val="F8F8F8"/>
                </a:solidFill>
                <a:latin typeface="에스코어 드림 8 Heavy" pitchFamily="34" charset="0"/>
                <a:cs typeface="에스코어 드림 8 Heavy" pitchFamily="34" charset="0"/>
              </a:rPr>
              <a:t>사회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252429" y="-1990505"/>
            <a:ext cx="20871387" cy="11186461"/>
            <a:chOff x="6617834" y="4536927"/>
            <a:chExt cx="34419048" cy="18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17834" y="4536927"/>
              <a:ext cx="34419048" cy="184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22595" y="9005339"/>
              <a:ext cx="17209525" cy="92190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4263291" y="460294"/>
            <a:ext cx="20848285" cy="1442269"/>
            <a:chOff x="47191" y="-4005893"/>
            <a:chExt cx="34380952" cy="13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91" y="-4005893"/>
              <a:ext cx="34380952" cy="131428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67680" y="-3782893"/>
              <a:ext cx="17190477" cy="657143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1256975" y="882914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1571033" y="759688"/>
            <a:ext cx="187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기획 의도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077817" y="1074314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0462851" y="948746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0849881" y="926733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502DE40-6F06-465C-A875-927908B0CBB0}"/>
              </a:ext>
            </a:extLst>
          </p:cNvPr>
          <p:cNvGrpSpPr/>
          <p:nvPr/>
        </p:nvGrpSpPr>
        <p:grpSpPr>
          <a:xfrm>
            <a:off x="1426790" y="1764945"/>
            <a:ext cx="2647011" cy="980608"/>
            <a:chOff x="1426790" y="1764945"/>
            <a:chExt cx="2647011" cy="98060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E749C0-EBFF-40D2-BFF0-E29241138F40}"/>
                </a:ext>
              </a:extLst>
            </p:cNvPr>
            <p:cNvSpPr/>
            <p:nvPr/>
          </p:nvSpPr>
          <p:spPr>
            <a:xfrm>
              <a:off x="1442030" y="1764945"/>
              <a:ext cx="1991691" cy="923331"/>
            </a:xfrm>
            <a:prstGeom prst="rect">
              <a:avLst/>
            </a:prstGeom>
            <a:solidFill>
              <a:srgbClr val="3F8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6E6E6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A6E133F-247C-4994-9EFE-5E29ADAE3B52}"/>
                </a:ext>
              </a:extLst>
            </p:cNvPr>
            <p:cNvSpPr txBox="1"/>
            <p:nvPr/>
          </p:nvSpPr>
          <p:spPr>
            <a:xfrm>
              <a:off x="1426790" y="1822223"/>
              <a:ext cx="264701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Z</a:t>
              </a:r>
              <a:r>
                <a:rPr lang="ko-KR" altLang="en-US" sz="54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세대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2004AA55-C1C9-4BAD-9983-75E71F05921E}"/>
              </a:ext>
            </a:extLst>
          </p:cNvPr>
          <p:cNvSpPr txBox="1"/>
          <p:nvPr/>
        </p:nvSpPr>
        <p:spPr>
          <a:xfrm>
            <a:off x="1590533" y="2955323"/>
            <a:ext cx="97001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자신의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일상을 친구들과 공유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하려는 경향이 강하게 드러나며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가벼운 연대의 네트워크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좋아하는 집단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3B35B8-501F-4891-84A1-5011CC2F2142}"/>
              </a:ext>
            </a:extLst>
          </p:cNvPr>
          <p:cNvSpPr/>
          <p:nvPr/>
        </p:nvSpPr>
        <p:spPr>
          <a:xfrm>
            <a:off x="1458437" y="2925566"/>
            <a:ext cx="97355" cy="6574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522B374-A56B-4809-A767-4F2A85DEC3EE}"/>
              </a:ext>
            </a:extLst>
          </p:cNvPr>
          <p:cNvSpPr txBox="1"/>
          <p:nvPr/>
        </p:nvSpPr>
        <p:spPr>
          <a:xfrm>
            <a:off x="1604874" y="5042425"/>
            <a:ext cx="9109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단순한 공부 플랫폼이 아닌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solidFill>
                  <a:srgbClr val="3F83F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친구들과 함께 참여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하는 플랫폼 기획</a:t>
            </a:r>
          </a:p>
        </p:txBody>
      </p:sp>
      <p:sp>
        <p:nvSpPr>
          <p:cNvPr id="43" name="화살표: 줄무늬가 있는 오른쪽 42">
            <a:extLst>
              <a:ext uri="{FF2B5EF4-FFF2-40B4-BE49-F238E27FC236}">
                <a16:creationId xmlns:a16="http://schemas.microsoft.com/office/drawing/2014/main" id="{9DA84E65-4316-4CA8-BE69-710444F7E736}"/>
              </a:ext>
            </a:extLst>
          </p:cNvPr>
          <p:cNvSpPr/>
          <p:nvPr/>
        </p:nvSpPr>
        <p:spPr>
          <a:xfrm rot="5400000">
            <a:off x="5726650" y="3924067"/>
            <a:ext cx="738700" cy="772682"/>
          </a:xfrm>
          <a:prstGeom prst="stripedRightArrow">
            <a:avLst/>
          </a:prstGeom>
          <a:gradFill flip="none" rotWithShape="1">
            <a:gsLst>
              <a:gs pos="0">
                <a:srgbClr val="3F83F4">
                  <a:tint val="66000"/>
                  <a:satMod val="160000"/>
                </a:srgbClr>
              </a:gs>
              <a:gs pos="50000">
                <a:srgbClr val="3F83F4">
                  <a:tint val="44500"/>
                  <a:satMod val="160000"/>
                </a:srgbClr>
              </a:gs>
              <a:gs pos="100000">
                <a:srgbClr val="3F83F4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07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31" grpId="0" animBg="1"/>
      <p:bldP spid="153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6035352" y="-87846"/>
            <a:ext cx="24262704" cy="1340144"/>
            <a:chOff x="-2875120" y="-3862722"/>
            <a:chExt cx="40011677" cy="12212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5120" y="-3862722"/>
              <a:ext cx="40011677" cy="1221224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7792" y="-3793656"/>
              <a:ext cx="20105853" cy="727782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320582" y="261223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62" name="Object 57">
            <a:extLst>
              <a:ext uri="{FF2B5EF4-FFF2-40B4-BE49-F238E27FC236}">
                <a16:creationId xmlns:a16="http://schemas.microsoft.com/office/drawing/2014/main" id="{E574FD3A-637E-411F-9B01-B18B82C4CF46}"/>
              </a:ext>
            </a:extLst>
          </p:cNvPr>
          <p:cNvSpPr txBox="1"/>
          <p:nvPr/>
        </p:nvSpPr>
        <p:spPr>
          <a:xfrm>
            <a:off x="2172547" y="2117673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altLang="ko-KR" sz="2400" kern="0" spc="-67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853322" y="428526"/>
            <a:ext cx="251231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1238356" y="302958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1625386" y="280945"/>
            <a:ext cx="298201" cy="298201"/>
          </a:xfrm>
          <a:prstGeom prst="plus">
            <a:avLst>
              <a:gd name="adj" fmla="val 4358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35C75-4CF8-4192-BE57-7FA8A40D28C3}"/>
              </a:ext>
            </a:extLst>
          </p:cNvPr>
          <p:cNvSpPr txBox="1"/>
          <p:nvPr/>
        </p:nvSpPr>
        <p:spPr>
          <a:xfrm>
            <a:off x="680359" y="137997"/>
            <a:ext cx="4372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소개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서비스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FAD201-1C0B-4755-B391-52F7D8C82BB9}"/>
              </a:ext>
            </a:extLst>
          </p:cNvPr>
          <p:cNvGrpSpPr/>
          <p:nvPr/>
        </p:nvGrpSpPr>
        <p:grpSpPr>
          <a:xfrm>
            <a:off x="1387368" y="3818190"/>
            <a:ext cx="10449298" cy="2141269"/>
            <a:chOff x="1387368" y="3818190"/>
            <a:chExt cx="10449298" cy="214126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93365CF-1D52-493F-9B0D-C53DCEE2F0B9}"/>
                </a:ext>
              </a:extLst>
            </p:cNvPr>
            <p:cNvGrpSpPr/>
            <p:nvPr/>
          </p:nvGrpSpPr>
          <p:grpSpPr>
            <a:xfrm>
              <a:off x="1387368" y="3818190"/>
              <a:ext cx="10449298" cy="2141269"/>
              <a:chOff x="1417848" y="3665790"/>
              <a:chExt cx="10449298" cy="2141269"/>
            </a:xfrm>
          </p:grpSpPr>
          <p:sp>
            <p:nvSpPr>
              <p:cNvPr id="47" name="Object 57">
                <a:extLst>
                  <a:ext uri="{FF2B5EF4-FFF2-40B4-BE49-F238E27FC236}">
                    <a16:creationId xmlns:a16="http://schemas.microsoft.com/office/drawing/2014/main" id="{CD1ABAF5-FDB8-4E89-AB44-4CD412E7E5F0}"/>
                  </a:ext>
                </a:extLst>
              </p:cNvPr>
              <p:cNvSpPr txBox="1"/>
              <p:nvPr/>
            </p:nvSpPr>
            <p:spPr>
              <a:xfrm>
                <a:off x="3926494" y="4679880"/>
                <a:ext cx="7940652" cy="8619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r>
                  <a:rPr lang="en-US" altLang="ko-KR" sz="4400" kern="0" spc="-67" dirty="0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[   ,  ,   ]</a:t>
                </a: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73D22F5-DE63-45F7-B807-07633C095D5E}"/>
                  </a:ext>
                </a:extLst>
              </p:cNvPr>
              <p:cNvSpPr/>
              <p:nvPr/>
            </p:nvSpPr>
            <p:spPr>
              <a:xfrm>
                <a:off x="4488610" y="4843103"/>
                <a:ext cx="578015" cy="578015"/>
              </a:xfrm>
              <a:prstGeom prst="ellipse">
                <a:avLst/>
              </a:prstGeom>
              <a:solidFill>
                <a:srgbClr val="FBBC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1F54DA1-DF28-4B02-8243-114FAB2D74BF}"/>
                  </a:ext>
                </a:extLst>
              </p:cNvPr>
              <p:cNvSpPr/>
              <p:nvPr/>
            </p:nvSpPr>
            <p:spPr>
              <a:xfrm>
                <a:off x="5388344" y="4843103"/>
                <a:ext cx="578015" cy="578015"/>
              </a:xfrm>
              <a:prstGeom prst="ellipse">
                <a:avLst/>
              </a:prstGeom>
              <a:solidFill>
                <a:srgbClr val="0433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BE7421E-D1F1-47BA-8F61-0A9A4FCED291}"/>
                  </a:ext>
                </a:extLst>
              </p:cNvPr>
              <p:cNvSpPr/>
              <p:nvPr/>
            </p:nvSpPr>
            <p:spPr>
              <a:xfrm>
                <a:off x="6277225" y="4843103"/>
                <a:ext cx="578015" cy="578015"/>
              </a:xfrm>
              <a:prstGeom prst="ellipse">
                <a:avLst/>
              </a:prstGeom>
              <a:solidFill>
                <a:srgbClr val="FCFD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4" name="Object 57">
                <a:extLst>
                  <a:ext uri="{FF2B5EF4-FFF2-40B4-BE49-F238E27FC236}">
                    <a16:creationId xmlns:a16="http://schemas.microsoft.com/office/drawing/2014/main" id="{FCEC6ADB-8AAE-4443-832A-CAD82C3467D9}"/>
                  </a:ext>
                </a:extLst>
              </p:cNvPr>
              <p:cNvSpPr txBox="1"/>
              <p:nvPr/>
            </p:nvSpPr>
            <p:spPr>
              <a:xfrm>
                <a:off x="3398649" y="4099031"/>
                <a:ext cx="7615095" cy="8619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r>
                  <a:rPr lang="en-US" altLang="ko-KR" sz="2800" kern="0" spc="-67" dirty="0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“Z</a:t>
                </a:r>
                <a:r>
                  <a:rPr lang="ko-KR" altLang="en-US" sz="2800" kern="0" spc="-67" dirty="0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세대를 위한 학습 메타버스 플랫폼</a:t>
                </a:r>
                <a:r>
                  <a:rPr lang="en-US" altLang="ko-KR" sz="2800" kern="0" spc="-67" dirty="0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”</a:t>
                </a:r>
              </a:p>
            </p:txBody>
          </p:sp>
          <p:sp>
            <p:nvSpPr>
              <p:cNvPr id="45" name="Object 57">
                <a:extLst>
                  <a:ext uri="{FF2B5EF4-FFF2-40B4-BE49-F238E27FC236}">
                    <a16:creationId xmlns:a16="http://schemas.microsoft.com/office/drawing/2014/main" id="{500CB51D-560A-4BE5-9CC7-A4ED7DA119B6}"/>
                  </a:ext>
                </a:extLst>
              </p:cNvPr>
              <p:cNvSpPr txBox="1"/>
              <p:nvPr/>
            </p:nvSpPr>
            <p:spPr>
              <a:xfrm>
                <a:off x="1417848" y="4145365"/>
                <a:ext cx="3634870" cy="8619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r>
                  <a:rPr lang="en-US" altLang="ko-KR" sz="2400" kern="0" spc="-67" dirty="0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const </a:t>
                </a:r>
                <a:r>
                  <a:rPr lang="ko-KR" altLang="en-US" sz="2400" kern="0" spc="-67" dirty="0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주제 </a:t>
                </a:r>
                <a:r>
                  <a:rPr lang="en-US" altLang="ko-KR" sz="2400" kern="0" spc="-67" dirty="0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= </a:t>
                </a:r>
              </a:p>
            </p:txBody>
          </p:sp>
          <p:sp>
            <p:nvSpPr>
              <p:cNvPr id="46" name="Object 57">
                <a:extLst>
                  <a:ext uri="{FF2B5EF4-FFF2-40B4-BE49-F238E27FC236}">
                    <a16:creationId xmlns:a16="http://schemas.microsoft.com/office/drawing/2014/main" id="{C61E6EE3-67EB-4F70-8B45-49284F25DFFB}"/>
                  </a:ext>
                </a:extLst>
              </p:cNvPr>
              <p:cNvSpPr txBox="1"/>
              <p:nvPr/>
            </p:nvSpPr>
            <p:spPr>
              <a:xfrm>
                <a:off x="1417848" y="4945062"/>
                <a:ext cx="3634870" cy="8619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r>
                  <a:rPr lang="en-US" altLang="ko-KR" sz="2400" kern="0" spc="-67" dirty="0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const </a:t>
                </a:r>
                <a:r>
                  <a:rPr lang="ko-KR" altLang="en-US" sz="2400" kern="0" spc="-67" dirty="0" err="1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메인컬러</a:t>
                </a:r>
                <a:r>
                  <a:rPr lang="ko-KR" altLang="en-US" sz="2400" kern="0" spc="-67" dirty="0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 </a:t>
                </a:r>
                <a:r>
                  <a:rPr lang="en-US" altLang="ko-KR" sz="2400" kern="0" spc="-67" dirty="0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= </a:t>
                </a: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4ACC738-F504-4D27-A6C5-57982279561F}"/>
                  </a:ext>
                </a:extLst>
              </p:cNvPr>
              <p:cNvGrpSpPr/>
              <p:nvPr/>
            </p:nvGrpSpPr>
            <p:grpSpPr>
              <a:xfrm>
                <a:off x="4189608" y="3665790"/>
                <a:ext cx="878351" cy="437411"/>
                <a:chOff x="10352317" y="939324"/>
                <a:chExt cx="1160693" cy="578015"/>
              </a:xfrm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6EC33407-908A-4DFA-8442-BC71DFF1B6FE}"/>
                    </a:ext>
                  </a:extLst>
                </p:cNvPr>
                <p:cNvSpPr/>
                <p:nvPr/>
              </p:nvSpPr>
              <p:spPr>
                <a:xfrm>
                  <a:off x="10356875" y="957498"/>
                  <a:ext cx="1135994" cy="51024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4" name="말풍선: 타원형 13">
                  <a:extLst>
                    <a:ext uri="{FF2B5EF4-FFF2-40B4-BE49-F238E27FC236}">
                      <a16:creationId xmlns:a16="http://schemas.microsoft.com/office/drawing/2014/main" id="{08E5BED2-4397-43A4-BCC4-29B35E0628D2}"/>
                    </a:ext>
                  </a:extLst>
                </p:cNvPr>
                <p:cNvSpPr/>
                <p:nvPr/>
              </p:nvSpPr>
              <p:spPr>
                <a:xfrm>
                  <a:off x="10518349" y="1015083"/>
                  <a:ext cx="892925" cy="440776"/>
                </a:xfrm>
                <a:prstGeom prst="wedgeEllipseCallout">
                  <a:avLst>
                    <a:gd name="adj1" fmla="val -67498"/>
                    <a:gd name="adj2" fmla="val 8613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59" name="Object 57">
                  <a:extLst>
                    <a:ext uri="{FF2B5EF4-FFF2-40B4-BE49-F238E27FC236}">
                      <a16:creationId xmlns:a16="http://schemas.microsoft.com/office/drawing/2014/main" id="{758B8DC3-B60C-481D-9262-A3D8DA7DCA55}"/>
                    </a:ext>
                  </a:extLst>
                </p:cNvPr>
                <p:cNvSpPr txBox="1"/>
                <p:nvPr/>
              </p:nvSpPr>
              <p:spPr>
                <a:xfrm>
                  <a:off x="10352317" y="939324"/>
                  <a:ext cx="1160693" cy="578015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endParaRPr lang="en-US" altLang="ko-KR" sz="2000" kern="0" spc="-67" dirty="0">
                    <a:solidFill>
                      <a:schemeClr val="bg1">
                        <a:lumMod val="6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endParaRPr>
                </a:p>
              </p:txBody>
            </p:sp>
          </p:grp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E7311B8-CE00-48EF-82DD-857B8A5E2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43807" y="3874744"/>
              <a:ext cx="685800" cy="31432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62F5E6-B0AA-47B5-B6A3-591182D3B6C4}"/>
              </a:ext>
            </a:extLst>
          </p:cNvPr>
          <p:cNvGrpSpPr/>
          <p:nvPr/>
        </p:nvGrpSpPr>
        <p:grpSpPr>
          <a:xfrm>
            <a:off x="1233880" y="1274698"/>
            <a:ext cx="9995249" cy="2238274"/>
            <a:chOff x="1233880" y="1274698"/>
            <a:chExt cx="9995249" cy="223827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FC4193-B7A3-4A29-BA3D-B28966CBFF46}"/>
                </a:ext>
              </a:extLst>
            </p:cNvPr>
            <p:cNvGrpSpPr/>
            <p:nvPr/>
          </p:nvGrpSpPr>
          <p:grpSpPr>
            <a:xfrm>
              <a:off x="1233880" y="1274698"/>
              <a:ext cx="9995249" cy="2238274"/>
              <a:chOff x="1583617" y="1228978"/>
              <a:chExt cx="9995249" cy="223827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AC0F028-0152-4A90-A568-40E394751231}"/>
                  </a:ext>
                </a:extLst>
              </p:cNvPr>
              <p:cNvGrpSpPr/>
              <p:nvPr/>
            </p:nvGrpSpPr>
            <p:grpSpPr>
              <a:xfrm>
                <a:off x="1583617" y="1228978"/>
                <a:ext cx="9654739" cy="1617246"/>
                <a:chOff x="1591322" y="1068063"/>
                <a:chExt cx="9654739" cy="1617246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BFDEBFB-A964-4C39-A33E-A76B45EC8BBB}"/>
                    </a:ext>
                  </a:extLst>
                </p:cNvPr>
                <p:cNvSpPr txBox="1"/>
                <p:nvPr/>
              </p:nvSpPr>
              <p:spPr>
                <a:xfrm>
                  <a:off x="1654403" y="1115649"/>
                  <a:ext cx="9591658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600" spc="-300" dirty="0">
                      <a:solidFill>
                        <a:schemeClr val="bg1">
                          <a:lumMod val="75000"/>
                        </a:schemeClr>
                      </a:soli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BACK TO SCHOOL</a:t>
                  </a:r>
                  <a:endParaRPr lang="ko-KR" altLang="en-US" sz="9600" b="1" spc="-300" dirty="0">
                    <a:solidFill>
                      <a:schemeClr val="bg1">
                        <a:lumMod val="75000"/>
                      </a:schemeClr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44C22F3-16CC-4EF1-A719-7CB28973EAE4}"/>
                    </a:ext>
                  </a:extLst>
                </p:cNvPr>
                <p:cNvSpPr txBox="1"/>
                <p:nvPr/>
              </p:nvSpPr>
              <p:spPr>
                <a:xfrm>
                  <a:off x="1591322" y="1068063"/>
                  <a:ext cx="9591658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600" b="1" spc="-300" dirty="0">
                      <a:ln w="38100">
                        <a:solidFill>
                          <a:schemeClr val="tx1"/>
                        </a:solidFill>
                      </a:ln>
                      <a:solidFill>
                        <a:srgbClr val="4184F4"/>
                      </a:soli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B</a:t>
                  </a:r>
                  <a:r>
                    <a:rPr lang="en-US" altLang="ko-KR" sz="9600" b="1" spc="-300" dirty="0">
                      <a:ln w="3810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ACK </a:t>
                  </a:r>
                  <a:r>
                    <a:rPr lang="en-US" altLang="ko-KR" sz="9600" b="1" spc="-300" dirty="0">
                      <a:ln w="38100">
                        <a:solidFill>
                          <a:schemeClr val="tx1"/>
                        </a:solidFill>
                      </a:ln>
                      <a:solidFill>
                        <a:srgbClr val="FBBC05"/>
                      </a:soli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T</a:t>
                  </a:r>
                  <a:r>
                    <a:rPr lang="en-US" altLang="ko-KR" sz="9600" b="1" spc="-300" dirty="0">
                      <a:ln w="3810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O </a:t>
                  </a:r>
                  <a:r>
                    <a:rPr lang="en-US" altLang="ko-KR" sz="9600" b="1" spc="-300" dirty="0">
                      <a:ln w="38100">
                        <a:solidFill>
                          <a:schemeClr val="tx1"/>
                        </a:solidFill>
                      </a:ln>
                      <a:solidFill>
                        <a:srgbClr val="00B050"/>
                      </a:soli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S</a:t>
                  </a:r>
                  <a:r>
                    <a:rPr lang="en-US" altLang="ko-KR" sz="9600" b="1" spc="-300" dirty="0">
                      <a:ln w="38100"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CHOOL</a:t>
                  </a:r>
                  <a:endParaRPr lang="ko-KR" altLang="en-US" sz="9600" b="1" spc="-300" dirty="0">
                    <a:ln w="3810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endParaRPr>
                </a:p>
              </p:txBody>
            </p:sp>
          </p:grpSp>
          <p:sp>
            <p:nvSpPr>
              <p:cNvPr id="43" name="Object 57">
                <a:extLst>
                  <a:ext uri="{FF2B5EF4-FFF2-40B4-BE49-F238E27FC236}">
                    <a16:creationId xmlns:a16="http://schemas.microsoft.com/office/drawing/2014/main" id="{F4B02379-6BC2-42E7-BC03-332D01AA40B1}"/>
                  </a:ext>
                </a:extLst>
              </p:cNvPr>
              <p:cNvSpPr txBox="1"/>
              <p:nvPr/>
            </p:nvSpPr>
            <p:spPr>
              <a:xfrm>
                <a:off x="2841532" y="2605255"/>
                <a:ext cx="8737334" cy="86199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r>
                  <a:rPr lang="en-US" altLang="ko-KR" sz="2400" b="0" i="1" u="sng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COVID-19 </a:t>
                </a:r>
                <a:r>
                  <a:rPr lang="ko-KR" altLang="en-US" sz="2400" b="0" i="1" u="sng" dirty="0">
                    <a:solidFill>
                      <a:schemeClr val="bg1">
                        <a:lumMod val="75000"/>
                      </a:schemeClr>
                    </a:solidFill>
                    <a:effectLst/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이전의 학교 분위기를 다시 느껴봐요</a:t>
                </a:r>
                <a:endParaRPr lang="en-US" altLang="ko-KR" sz="2400" i="1" u="sng" kern="0" spc="-67" dirty="0">
                  <a:solidFill>
                    <a:schemeClr val="bg1">
                      <a:lumMod val="75000"/>
                    </a:schemeClr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1C1ACC2-2B84-4C29-951F-F55EBD83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87760" y="2692158"/>
              <a:ext cx="466725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98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6035352" y="-75635"/>
            <a:ext cx="24262704" cy="1340144"/>
            <a:chOff x="-2875120" y="-3862722"/>
            <a:chExt cx="40011677" cy="12212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5120" y="-3862722"/>
              <a:ext cx="40011677" cy="1221224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7792" y="-3772560"/>
              <a:ext cx="20105853" cy="727782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320582" y="261223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A32916C-707D-4B30-831C-A0F7D95879A7}"/>
              </a:ext>
            </a:extLst>
          </p:cNvPr>
          <p:cNvSpPr txBox="1"/>
          <p:nvPr/>
        </p:nvSpPr>
        <p:spPr>
          <a:xfrm>
            <a:off x="680359" y="137997"/>
            <a:ext cx="4372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소개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853322" y="428526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1238356" y="302958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1625386" y="280945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35F615-1A75-4379-8BB8-236C710FB574}"/>
              </a:ext>
            </a:extLst>
          </p:cNvPr>
          <p:cNvGrpSpPr/>
          <p:nvPr/>
        </p:nvGrpSpPr>
        <p:grpSpPr>
          <a:xfrm>
            <a:off x="849148" y="1477957"/>
            <a:ext cx="10641826" cy="4539992"/>
            <a:chOff x="849148" y="1477957"/>
            <a:chExt cx="10641826" cy="4539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86C6FA-8CEE-4DF5-89CF-630B65764A01}"/>
                </a:ext>
              </a:extLst>
            </p:cNvPr>
            <p:cNvSpPr txBox="1"/>
            <p:nvPr/>
          </p:nvSpPr>
          <p:spPr>
            <a:xfrm>
              <a:off x="2279596" y="1495019"/>
              <a:ext cx="16401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FFE69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Web</a:t>
              </a:r>
              <a:endParaRPr lang="ko-KR" altLang="en-US" sz="4400" dirty="0">
                <a:solidFill>
                  <a:srgbClr val="FFE69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2501688-E70D-41D6-BC90-098A1F12D930}"/>
                </a:ext>
              </a:extLst>
            </p:cNvPr>
            <p:cNvSpPr/>
            <p:nvPr/>
          </p:nvSpPr>
          <p:spPr>
            <a:xfrm>
              <a:off x="6940739" y="1946361"/>
              <a:ext cx="4036863" cy="4036863"/>
            </a:xfrm>
            <a:prstGeom prst="ellipse">
              <a:avLst/>
            </a:prstGeom>
            <a:solidFill>
              <a:srgbClr val="D9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54E104D-C1CB-4E2E-84A9-F3F991638628}"/>
                </a:ext>
              </a:extLst>
            </p:cNvPr>
            <p:cNvSpPr/>
            <p:nvPr/>
          </p:nvSpPr>
          <p:spPr>
            <a:xfrm>
              <a:off x="1045217" y="1981086"/>
              <a:ext cx="4036863" cy="403686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01B35"/>
                </a:solidFill>
              </a:endParaRPr>
            </a:p>
          </p:txBody>
        </p:sp>
        <p:pic>
          <p:nvPicPr>
            <p:cNvPr id="10" name="그림 9" descr="텍스트, 모니터, 전자기기, 화면이(가) 표시된 사진&#10;&#10;자동 생성된 설명">
              <a:extLst>
                <a:ext uri="{FF2B5EF4-FFF2-40B4-BE49-F238E27FC236}">
                  <a16:creationId xmlns:a16="http://schemas.microsoft.com/office/drawing/2014/main" id="{1D93FB29-C0EE-494C-9064-467EF6A2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48" y="2341997"/>
              <a:ext cx="4566822" cy="3044548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DB6AF3-72EF-4A2E-AB5E-687D73ECC717}"/>
                </a:ext>
              </a:extLst>
            </p:cNvPr>
            <p:cNvSpPr txBox="1"/>
            <p:nvPr/>
          </p:nvSpPr>
          <p:spPr>
            <a:xfrm>
              <a:off x="5022301" y="3387276"/>
              <a:ext cx="19184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bg1">
                      <a:lumMod val="6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둥근모꼴" panose="020B0500000000000000" pitchFamily="50" charset="-127"/>
                </a:rPr>
                <a:t>+</a:t>
              </a:r>
              <a:endParaRPr lang="ko-KR" altLang="en-US" sz="9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둥근모꼴" panose="020B0500000000000000" pitchFamily="50" charset="-127"/>
              </a:endParaRPr>
            </a:p>
          </p:txBody>
        </p:sp>
        <p:sp>
          <p:nvSpPr>
            <p:cNvPr id="57" name="Object 57">
              <a:extLst>
                <a:ext uri="{FF2B5EF4-FFF2-40B4-BE49-F238E27FC236}">
                  <a16:creationId xmlns:a16="http://schemas.microsoft.com/office/drawing/2014/main" id="{9906DD33-F67C-47B1-B7FB-C45923A84873}"/>
                </a:ext>
              </a:extLst>
            </p:cNvPr>
            <p:cNvSpPr txBox="1"/>
            <p:nvPr/>
          </p:nvSpPr>
          <p:spPr>
            <a:xfrm>
              <a:off x="2331875" y="5195907"/>
              <a:ext cx="1900848" cy="72793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2400" kern="0" spc="-67" dirty="0">
                  <a:solidFill>
                    <a:schemeClr val="accent4">
                      <a:lumMod val="7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에스코어 드림 4 Regular" pitchFamily="34" charset="0"/>
                </a:rPr>
                <a:t>화상 미팅</a:t>
              </a:r>
              <a:endParaRPr lang="en-US" altLang="ko-KR" sz="2400" kern="0" spc="-67" dirty="0">
                <a:solidFill>
                  <a:schemeClr val="accent4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endParaRPr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9C9841F4-E510-4CBA-9E8F-3C624CDE37EE}"/>
                </a:ext>
              </a:extLst>
            </p:cNvPr>
            <p:cNvSpPr txBox="1"/>
            <p:nvPr/>
          </p:nvSpPr>
          <p:spPr>
            <a:xfrm>
              <a:off x="8060836" y="5195907"/>
              <a:ext cx="3173452" cy="72793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2400" kern="0" spc="-67" dirty="0">
                  <a:solidFill>
                    <a:srgbClr val="445AA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에스코어 드림 4 Regular" pitchFamily="34" charset="0"/>
                </a:rPr>
                <a:t>학교 가상환경</a:t>
              </a:r>
              <a:endParaRPr lang="en-US" altLang="ko-KR" sz="2400" kern="0" spc="-67" dirty="0">
                <a:solidFill>
                  <a:srgbClr val="445AA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에스코어 드림 4 Regular" pitchFamily="34" charset="0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5886288-EBAB-4529-BB88-FA8118CF0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607" b="88934" l="9415" r="92621">
                          <a14:foregroundMark x1="9669" y1="84836" x2="9669" y2="84836"/>
                          <a14:foregroundMark x1="92875" y1="84016" x2="92875" y2="84016"/>
                          <a14:foregroundMark x1="53181" y1="8607" x2="53181" y2="86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48449" y="2380774"/>
              <a:ext cx="5042525" cy="3130728"/>
            </a:xfrm>
            <a:prstGeom prst="rect">
              <a:avLst/>
            </a:prstGeom>
          </p:spPr>
        </p:pic>
        <p:pic>
          <p:nvPicPr>
            <p:cNvPr id="34" name="그림 33" descr="실내, 천장, 바닥, 벽이(가) 표시된 사진&#10;&#10;자동 생성된 설명">
              <a:extLst>
                <a:ext uri="{FF2B5EF4-FFF2-40B4-BE49-F238E27FC236}">
                  <a16:creationId xmlns:a16="http://schemas.microsoft.com/office/drawing/2014/main" id="{A92C8D2B-C154-4521-BD85-C2E4F645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0267" y="2692927"/>
              <a:ext cx="3390402" cy="193694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6EB862-9FB3-40E0-A875-614F20ABDCA0}"/>
                </a:ext>
              </a:extLst>
            </p:cNvPr>
            <p:cNvSpPr txBox="1"/>
            <p:nvPr/>
          </p:nvSpPr>
          <p:spPr>
            <a:xfrm>
              <a:off x="8075732" y="1477957"/>
              <a:ext cx="18598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D9E0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Unity</a:t>
              </a:r>
              <a:endParaRPr lang="ko-KR" altLang="en-US" sz="4400" dirty="0">
                <a:solidFill>
                  <a:srgbClr val="D9E0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5DA5E30-D27C-4F9C-A247-AD2F36903E93}"/>
              </a:ext>
            </a:extLst>
          </p:cNvPr>
          <p:cNvSpPr txBox="1"/>
          <p:nvPr/>
        </p:nvSpPr>
        <p:spPr>
          <a:xfrm>
            <a:off x="2493260" y="5805009"/>
            <a:ext cx="6976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A6A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둥근모꼴" panose="020B0500000000000000" pitchFamily="50" charset="-127"/>
              </a:rPr>
              <a:t>=</a:t>
            </a:r>
            <a:r>
              <a:rPr lang="en-US" altLang="ko-KR" sz="36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둥근모꼴" panose="020B0500000000000000" pitchFamily="50" charset="-127"/>
              </a:rPr>
              <a:t> </a:t>
            </a:r>
            <a:r>
              <a:rPr lang="ko-KR" altLang="en-US" sz="36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둥근모꼴" panose="020B0500000000000000" pitchFamily="50" charset="-127"/>
              </a:rPr>
              <a:t>메타버스 환경 추구</a:t>
            </a:r>
            <a:r>
              <a:rPr lang="en-US" altLang="ko-KR" sz="3600" dirty="0">
                <a:solidFill>
                  <a:srgbClr val="00206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둥근모꼴" panose="020B0500000000000000" pitchFamily="50" charset="-127"/>
              </a:rPr>
              <a:t>!</a:t>
            </a:r>
            <a:endParaRPr lang="ko-KR" altLang="en-US" sz="3600" dirty="0">
              <a:solidFill>
                <a:srgbClr val="00206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01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4.16667E-7 -0.087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-6035352" y="-75635"/>
            <a:ext cx="24262704" cy="1340144"/>
            <a:chOff x="-2875120" y="-3862722"/>
            <a:chExt cx="40011677" cy="12212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5120" y="-3862722"/>
              <a:ext cx="40011677" cy="1221224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7792" y="-3772560"/>
              <a:ext cx="20105853" cy="727782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320582" y="261223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853322" y="428526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1238356" y="302958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1625386" y="280945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35C75-4CF8-4192-BE57-7FA8A40D28C3}"/>
              </a:ext>
            </a:extLst>
          </p:cNvPr>
          <p:cNvSpPr txBox="1"/>
          <p:nvPr/>
        </p:nvSpPr>
        <p:spPr>
          <a:xfrm>
            <a:off x="680359" y="137997"/>
            <a:ext cx="511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소개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핵심 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5042AA-D312-4B62-BF24-81F2EDF4C168}"/>
              </a:ext>
            </a:extLst>
          </p:cNvPr>
          <p:cNvGrpSpPr/>
          <p:nvPr/>
        </p:nvGrpSpPr>
        <p:grpSpPr>
          <a:xfrm>
            <a:off x="4232108" y="1732619"/>
            <a:ext cx="3549370" cy="3992609"/>
            <a:chOff x="4232108" y="1732619"/>
            <a:chExt cx="3549370" cy="399260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01EA49C-1315-4578-AB25-2065789C6E2C}"/>
                </a:ext>
              </a:extLst>
            </p:cNvPr>
            <p:cNvGrpSpPr/>
            <p:nvPr/>
          </p:nvGrpSpPr>
          <p:grpSpPr>
            <a:xfrm>
              <a:off x="4828684" y="1732619"/>
              <a:ext cx="2512226" cy="3423669"/>
              <a:chOff x="4828684" y="1732619"/>
              <a:chExt cx="2512226" cy="3423669"/>
            </a:xfrm>
          </p:grpSpPr>
          <p:sp>
            <p:nvSpPr>
              <p:cNvPr id="214" name="타원 213">
                <a:extLst>
                  <a:ext uri="{FF2B5EF4-FFF2-40B4-BE49-F238E27FC236}">
                    <a16:creationId xmlns:a16="http://schemas.microsoft.com/office/drawing/2014/main" id="{DD0383E9-5C1C-41FF-9CAF-FC7FD3497D40}"/>
                  </a:ext>
                </a:extLst>
              </p:cNvPr>
              <p:cNvSpPr/>
              <p:nvPr/>
            </p:nvSpPr>
            <p:spPr>
              <a:xfrm>
                <a:off x="4828684" y="1732619"/>
                <a:ext cx="2512226" cy="2515977"/>
              </a:xfrm>
              <a:prstGeom prst="ellipse">
                <a:avLst/>
              </a:prstGeom>
              <a:solidFill>
                <a:srgbClr val="6DD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2" name="그룹 1009">
                <a:extLst>
                  <a:ext uri="{FF2B5EF4-FFF2-40B4-BE49-F238E27FC236}">
                    <a16:creationId xmlns:a16="http://schemas.microsoft.com/office/drawing/2014/main" id="{58E3F627-B499-46A0-86B2-C614BCB38864}"/>
                  </a:ext>
                </a:extLst>
              </p:cNvPr>
              <p:cNvGrpSpPr/>
              <p:nvPr/>
            </p:nvGrpSpPr>
            <p:grpSpPr>
              <a:xfrm>
                <a:off x="5446636" y="2297826"/>
                <a:ext cx="1276322" cy="1275837"/>
                <a:chOff x="8157044" y="3012399"/>
                <a:chExt cx="1914483" cy="1913756"/>
              </a:xfrm>
            </p:grpSpPr>
            <p:pic>
              <p:nvPicPr>
                <p:cNvPr id="213" name="Object 29">
                  <a:extLst>
                    <a:ext uri="{FF2B5EF4-FFF2-40B4-BE49-F238E27FC236}">
                      <a16:creationId xmlns:a16="http://schemas.microsoft.com/office/drawing/2014/main" id="{62841D9B-9E99-466E-A428-3FC10CEB5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157044" y="3012399"/>
                  <a:ext cx="1914483" cy="1913756"/>
                </a:xfrm>
                <a:prstGeom prst="rect">
                  <a:avLst/>
                </a:prstGeom>
              </p:spPr>
            </p:pic>
          </p:grp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E4F8EF62-9294-45CE-868B-D13DDF84B71F}"/>
                  </a:ext>
                </a:extLst>
              </p:cNvPr>
              <p:cNvSpPr txBox="1"/>
              <p:nvPr/>
            </p:nvSpPr>
            <p:spPr>
              <a:xfrm>
                <a:off x="4879164" y="4694623"/>
                <a:ext cx="24336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25BCF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게시판과 </a:t>
                </a:r>
                <a:r>
                  <a:rPr lang="ko-KR" altLang="en-US" sz="2400" dirty="0" err="1">
                    <a:solidFill>
                      <a:srgbClr val="25BCF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플래너</a:t>
                </a:r>
                <a:endParaRPr lang="ko-KR" altLang="en-US" sz="2400" dirty="0">
                  <a:solidFill>
                    <a:srgbClr val="25BCF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11DA4AB-6E3C-4A2B-846C-6D693E00E6F1}"/>
                </a:ext>
              </a:extLst>
            </p:cNvPr>
            <p:cNvSpPr txBox="1"/>
            <p:nvPr/>
          </p:nvSpPr>
          <p:spPr>
            <a:xfrm>
              <a:off x="4232108" y="5202008"/>
              <a:ext cx="35493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고민을 나누고 정보를 공유하세요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b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그날 공부할 내용을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계획있게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작성해보세요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973A58-A7C7-46F7-A236-CA861F4BF975}"/>
              </a:ext>
            </a:extLst>
          </p:cNvPr>
          <p:cNvGrpSpPr/>
          <p:nvPr/>
        </p:nvGrpSpPr>
        <p:grpSpPr>
          <a:xfrm>
            <a:off x="8043305" y="1719566"/>
            <a:ext cx="3409908" cy="3941522"/>
            <a:chOff x="8043305" y="1719566"/>
            <a:chExt cx="3409908" cy="3941522"/>
          </a:xfrm>
        </p:grpSpPr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AED209F9-C74C-42E4-A332-5A7BE90F6DDB}"/>
                </a:ext>
              </a:extLst>
            </p:cNvPr>
            <p:cNvSpPr/>
            <p:nvPr/>
          </p:nvSpPr>
          <p:spPr>
            <a:xfrm>
              <a:off x="8508369" y="1719566"/>
              <a:ext cx="2512226" cy="2515977"/>
            </a:xfrm>
            <a:prstGeom prst="ellipse">
              <a:avLst/>
            </a:prstGeom>
            <a:solidFill>
              <a:srgbClr val="AFD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9FC785A-E190-40CC-97B7-36ACFA9D0DFA}"/>
                </a:ext>
              </a:extLst>
            </p:cNvPr>
            <p:cNvSpPr txBox="1"/>
            <p:nvPr/>
          </p:nvSpPr>
          <p:spPr>
            <a:xfrm>
              <a:off x="8043305" y="4694623"/>
              <a:ext cx="3409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9ECF3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공부이외 시간에도 소통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781BD47-A755-47C3-8DD8-D537EDA1F898}"/>
                </a:ext>
              </a:extLst>
            </p:cNvPr>
            <p:cNvSpPr txBox="1"/>
            <p:nvPr/>
          </p:nvSpPr>
          <p:spPr>
            <a:xfrm>
              <a:off x="8299796" y="5137868"/>
              <a:ext cx="29306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친구와 실시간으로 함께 식사하고</a:t>
              </a:r>
              <a:b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이야기하는 휴식 시간을 가져보세요</a:t>
              </a:r>
            </a:p>
          </p:txBody>
        </p:sp>
        <p:grpSp>
          <p:nvGrpSpPr>
            <p:cNvPr id="221" name="그룹 1010">
              <a:extLst>
                <a:ext uri="{FF2B5EF4-FFF2-40B4-BE49-F238E27FC236}">
                  <a16:creationId xmlns:a16="http://schemas.microsoft.com/office/drawing/2014/main" id="{980CB0B1-1251-4161-8A59-67926E764DED}"/>
                </a:ext>
              </a:extLst>
            </p:cNvPr>
            <p:cNvGrpSpPr/>
            <p:nvPr/>
          </p:nvGrpSpPr>
          <p:grpSpPr>
            <a:xfrm>
              <a:off x="9177865" y="2238587"/>
              <a:ext cx="1170096" cy="1342813"/>
              <a:chOff x="13580626" y="3030062"/>
              <a:chExt cx="1705938" cy="1957751"/>
            </a:xfrm>
          </p:grpSpPr>
          <p:pic>
            <p:nvPicPr>
              <p:cNvPr id="222" name="Object 32">
                <a:extLst>
                  <a:ext uri="{FF2B5EF4-FFF2-40B4-BE49-F238E27FC236}">
                    <a16:creationId xmlns:a16="http://schemas.microsoft.com/office/drawing/2014/main" id="{0B1222C6-B6B5-4468-899C-C04CDC92F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580626" y="3030062"/>
                <a:ext cx="1705938" cy="1957751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28EF034-C5C0-4EED-91A8-F217E65D6ED3}"/>
              </a:ext>
            </a:extLst>
          </p:cNvPr>
          <p:cNvGrpSpPr/>
          <p:nvPr/>
        </p:nvGrpSpPr>
        <p:grpSpPr>
          <a:xfrm>
            <a:off x="825348" y="1732619"/>
            <a:ext cx="3203121" cy="3976774"/>
            <a:chOff x="825348" y="1732619"/>
            <a:chExt cx="3203121" cy="397677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94D3F71-729E-4682-BE64-22C6AC9B5912}"/>
                </a:ext>
              </a:extLst>
            </p:cNvPr>
            <p:cNvSpPr/>
            <p:nvPr/>
          </p:nvSpPr>
          <p:spPr>
            <a:xfrm>
              <a:off x="1170796" y="1732619"/>
              <a:ext cx="2512226" cy="2515977"/>
            </a:xfrm>
            <a:prstGeom prst="ellipse">
              <a:avLst/>
            </a:prstGeom>
            <a:solidFill>
              <a:srgbClr val="F3D5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7096C2-35E2-44F0-A550-3A93074F338B}"/>
                </a:ext>
              </a:extLst>
            </p:cNvPr>
            <p:cNvSpPr txBox="1"/>
            <p:nvPr/>
          </p:nvSpPr>
          <p:spPr>
            <a:xfrm>
              <a:off x="1018510" y="4694623"/>
              <a:ext cx="28167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FCA2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실제 </a:t>
              </a:r>
              <a:r>
                <a:rPr lang="ko-KR" altLang="en-US" sz="2400" dirty="0" err="1">
                  <a:solidFill>
                    <a:srgbClr val="EFCA2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학교같은</a:t>
              </a:r>
              <a:r>
                <a:rPr lang="ko-KR" altLang="en-US" sz="2400" dirty="0">
                  <a:solidFill>
                    <a:srgbClr val="EFCA2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컨셉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3E59B37A-D8F8-4E4A-A9D3-2DC8E5978377}"/>
                </a:ext>
              </a:extLst>
            </p:cNvPr>
            <p:cNvSpPr txBox="1"/>
            <p:nvPr/>
          </p:nvSpPr>
          <p:spPr>
            <a:xfrm>
              <a:off x="825348" y="5186173"/>
              <a:ext cx="32031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방 컨셉마다 다른 기능을 경험하세요</a:t>
              </a:r>
              <a:b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실제 학교에 온 듯한 기분을 느껴보세요</a:t>
              </a:r>
            </a:p>
          </p:txBody>
        </p:sp>
        <p:grpSp>
          <p:nvGrpSpPr>
            <p:cNvPr id="223" name="그룹 1008">
              <a:extLst>
                <a:ext uri="{FF2B5EF4-FFF2-40B4-BE49-F238E27FC236}">
                  <a16:creationId xmlns:a16="http://schemas.microsoft.com/office/drawing/2014/main" id="{172CFEEC-2FB3-4CB8-BF98-F81A89A81070}"/>
                </a:ext>
              </a:extLst>
            </p:cNvPr>
            <p:cNvGrpSpPr/>
            <p:nvPr/>
          </p:nvGrpSpPr>
          <p:grpSpPr>
            <a:xfrm>
              <a:off x="1666041" y="2297826"/>
              <a:ext cx="1512022" cy="1219148"/>
              <a:chOff x="2818848" y="3151505"/>
              <a:chExt cx="2028448" cy="1635544"/>
            </a:xfrm>
          </p:grpSpPr>
          <p:pic>
            <p:nvPicPr>
              <p:cNvPr id="224" name="Object 26">
                <a:extLst>
                  <a:ext uri="{FF2B5EF4-FFF2-40B4-BE49-F238E27FC236}">
                    <a16:creationId xmlns:a16="http://schemas.microsoft.com/office/drawing/2014/main" id="{341E4DC2-B38F-4B8A-8B36-61CA0959E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18848" y="3151505"/>
                <a:ext cx="2028448" cy="16355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56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4563502" y="-3709207"/>
            <a:ext cx="10048057" cy="2588814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40" name="Object 40"/>
          <p:cNvSpPr txBox="1"/>
          <p:nvPr/>
        </p:nvSpPr>
        <p:spPr>
          <a:xfrm>
            <a:off x="9561678" y="2798069"/>
            <a:ext cx="820149" cy="58434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kern="0" spc="-67" dirty="0">
                <a:solidFill>
                  <a:srgbClr val="F8F8F8"/>
                </a:solidFill>
                <a:latin typeface="에스코어 드림 8 Heavy" pitchFamily="34" charset="0"/>
                <a:cs typeface="에스코어 드림 8 Heavy" pitchFamily="34" charset="0"/>
              </a:rPr>
              <a:t>사회</a:t>
            </a:r>
            <a:endParaRPr lang="en-US" sz="12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-6035352" y="-75635"/>
            <a:ext cx="24262704" cy="1340144"/>
            <a:chOff x="-2875120" y="-3862722"/>
            <a:chExt cx="40011677" cy="12212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5120" y="-3862722"/>
              <a:ext cx="40011677" cy="1221224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7792" y="-3772560"/>
              <a:ext cx="20105853" cy="727782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4FDBF20B-E322-40B7-9129-AF6D1ADCABFD}"/>
              </a:ext>
            </a:extLst>
          </p:cNvPr>
          <p:cNvGrpSpPr/>
          <p:nvPr/>
        </p:nvGrpSpPr>
        <p:grpSpPr>
          <a:xfrm rot="511984">
            <a:off x="320582" y="261223"/>
            <a:ext cx="370110" cy="356594"/>
            <a:chOff x="3536585" y="1372288"/>
            <a:chExt cx="991051" cy="954862"/>
          </a:xfrm>
        </p:grpSpPr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8D97EE0A-00EB-4C97-B15A-A0993E80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62" name="Object 57">
            <a:extLst>
              <a:ext uri="{FF2B5EF4-FFF2-40B4-BE49-F238E27FC236}">
                <a16:creationId xmlns:a16="http://schemas.microsoft.com/office/drawing/2014/main" id="{E574FD3A-637E-411F-9B01-B18B82C4CF46}"/>
              </a:ext>
            </a:extLst>
          </p:cNvPr>
          <p:cNvSpPr txBox="1"/>
          <p:nvPr/>
        </p:nvSpPr>
        <p:spPr>
          <a:xfrm>
            <a:off x="2476564" y="2256572"/>
            <a:ext cx="4476191" cy="861997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en-US" altLang="ko-KR" sz="2400" kern="0" spc="-67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에스코어 드림 4 Regular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FA78A7-F354-4B7E-B781-F938794642B3}"/>
              </a:ext>
            </a:extLst>
          </p:cNvPr>
          <p:cNvSpPr/>
          <p:nvPr/>
        </p:nvSpPr>
        <p:spPr>
          <a:xfrm>
            <a:off x="10853322" y="428526"/>
            <a:ext cx="25123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5211-C6AE-45E5-888B-28D8EB11F703}"/>
              </a:ext>
            </a:extLst>
          </p:cNvPr>
          <p:cNvGrpSpPr/>
          <p:nvPr/>
        </p:nvGrpSpPr>
        <p:grpSpPr>
          <a:xfrm>
            <a:off x="11238356" y="302958"/>
            <a:ext cx="251231" cy="238531"/>
            <a:chOff x="9919828" y="891324"/>
            <a:chExt cx="243572" cy="2312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18890-E5F2-4307-BA83-757577FFB326}"/>
                </a:ext>
              </a:extLst>
            </p:cNvPr>
            <p:cNvSpPr/>
            <p:nvPr/>
          </p:nvSpPr>
          <p:spPr>
            <a:xfrm>
              <a:off x="9919828" y="94564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0943C9-02FD-42DE-881F-E5DA4187A033}"/>
                </a:ext>
              </a:extLst>
            </p:cNvPr>
            <p:cNvSpPr/>
            <p:nvPr/>
          </p:nvSpPr>
          <p:spPr>
            <a:xfrm>
              <a:off x="9976438" y="891324"/>
              <a:ext cx="186962" cy="1769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FA37B918-4B2D-4C11-92C8-13ABB14BFF63}"/>
              </a:ext>
            </a:extLst>
          </p:cNvPr>
          <p:cNvSpPr/>
          <p:nvPr/>
        </p:nvSpPr>
        <p:spPr>
          <a:xfrm rot="2700000">
            <a:off x="11625386" y="280945"/>
            <a:ext cx="298201" cy="298201"/>
          </a:xfrm>
          <a:prstGeom prst="plus">
            <a:avLst>
              <a:gd name="adj" fmla="val 43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35C75-4CF8-4192-BE57-7FA8A40D28C3}"/>
              </a:ext>
            </a:extLst>
          </p:cNvPr>
          <p:cNvSpPr txBox="1"/>
          <p:nvPr/>
        </p:nvSpPr>
        <p:spPr>
          <a:xfrm>
            <a:off x="680359" y="137997"/>
            <a:ext cx="511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소개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 스택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6559BF6-149D-4C14-B694-B705CFE24E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1215" y="1264509"/>
            <a:ext cx="9204754" cy="51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1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1058</Words>
  <Application>Microsoft Office PowerPoint</Application>
  <PresentationFormat>와이드스크린</PresentationFormat>
  <Paragraphs>165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Open Sans</vt:lpstr>
      <vt:lpstr>둥근모꼴</vt:lpstr>
      <vt:lpstr>나눔바른고딕 Light</vt:lpstr>
      <vt:lpstr>G마켓 산스 TTF Light</vt:lpstr>
      <vt:lpstr>에스코어 드림 8 Heavy</vt:lpstr>
      <vt:lpstr>G마켓 산스 TTF Bold</vt:lpstr>
      <vt:lpstr>G마켓 산스 TTF Medium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다운</dc:creator>
  <cp:lastModifiedBy>정 다운</cp:lastModifiedBy>
  <cp:revision>107</cp:revision>
  <dcterms:created xsi:type="dcterms:W3CDTF">2021-04-20T01:09:52Z</dcterms:created>
  <dcterms:modified xsi:type="dcterms:W3CDTF">2021-04-22T14:45:47Z</dcterms:modified>
</cp:coreProperties>
</file>